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82" r:id="rId3"/>
    <p:sldMasterId id="2147483812" r:id="rId4"/>
    <p:sldMasterId id="2147483842" r:id="rId5"/>
    <p:sldMasterId id="2147483854" r:id="rId6"/>
    <p:sldMasterId id="2147483887" r:id="rId7"/>
    <p:sldMasterId id="2147483899" r:id="rId8"/>
    <p:sldMasterId id="2147483911" r:id="rId9"/>
    <p:sldMasterId id="2147483921" r:id="rId10"/>
    <p:sldMasterId id="2147483932" r:id="rId11"/>
    <p:sldMasterId id="2147484138" r:id="rId12"/>
    <p:sldMasterId id="2147484186" r:id="rId13"/>
  </p:sldMasterIdLst>
  <p:notesMasterIdLst>
    <p:notesMasterId r:id="rId36"/>
  </p:notesMasterIdLst>
  <p:sldIdLst>
    <p:sldId id="2147473871" r:id="rId14"/>
    <p:sldId id="311" r:id="rId15"/>
    <p:sldId id="408" r:id="rId16"/>
    <p:sldId id="2147481482" r:id="rId17"/>
    <p:sldId id="2147481483" r:id="rId18"/>
    <p:sldId id="2147481481" r:id="rId19"/>
    <p:sldId id="2147481477" r:id="rId20"/>
    <p:sldId id="2147481484" r:id="rId21"/>
    <p:sldId id="281" r:id="rId22"/>
    <p:sldId id="2147480190" r:id="rId23"/>
    <p:sldId id="280" r:id="rId24"/>
    <p:sldId id="284" r:id="rId25"/>
    <p:sldId id="733" r:id="rId26"/>
    <p:sldId id="394" r:id="rId27"/>
    <p:sldId id="2147480180" r:id="rId28"/>
    <p:sldId id="267" r:id="rId29"/>
    <p:sldId id="377" r:id="rId30"/>
    <p:sldId id="681" r:id="rId31"/>
    <p:sldId id="2147481485" r:id="rId32"/>
    <p:sldId id="2147481486" r:id="rId33"/>
    <p:sldId id="2147481487" r:id="rId34"/>
    <p:sldId id="2147473869"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59A7"/>
    <a:srgbClr val="E74A21"/>
    <a:srgbClr val="8D1F1B"/>
    <a:srgbClr val="91391A"/>
    <a:srgbClr val="B34B26"/>
    <a:srgbClr val="667475"/>
    <a:srgbClr val="9DB9BA"/>
    <a:srgbClr val="00B05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795" autoAdjust="0"/>
    <p:restoredTop sz="95946"/>
  </p:normalViewPr>
  <p:slideViewPr>
    <p:cSldViewPr snapToGrid="0" snapToObjects="1">
      <p:cViewPr varScale="1">
        <p:scale>
          <a:sx n="69" d="100"/>
          <a:sy n="69" d="100"/>
        </p:scale>
        <p:origin x="72" y="216"/>
      </p:cViewPr>
      <p:guideLst/>
    </p:cSldViewPr>
  </p:slideViewPr>
  <p:notesTextViewPr>
    <p:cViewPr>
      <p:scale>
        <a:sx n="3" d="2"/>
        <a:sy n="3" d="2"/>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C1BEB-4108-4CB9-9853-264ADB9D9A4A}" type="datetimeFigureOut">
              <a:rPr lang="it-IT" smtClean="0"/>
              <a:t>17/05/2025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0FE0D-D42B-4DC3-ADDF-D1271B1DB135}" type="slidenum">
              <a:rPr lang="it-IT" smtClean="0"/>
              <a:t>‹N›</a:t>
            </a:fld>
            <a:endParaRPr lang="it-IT"/>
          </a:p>
        </p:txBody>
      </p:sp>
    </p:spTree>
    <p:extLst>
      <p:ext uri="{BB962C8B-B14F-4D97-AF65-F5344CB8AC3E}">
        <p14:creationId xmlns:p14="http://schemas.microsoft.com/office/powerpoint/2010/main" val="3741718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85301-E931-44CC-AF10-E210455070B1}" type="slidenum">
              <a:rPr kumimoji="0" lang="it-IT" altLang="en-US" sz="1200" b="0" i="0" u="none" strike="noStrike" kern="1200" cap="none" spc="0" normalizeH="0" baseline="0" noProof="0" smtClean="0">
                <a:ln>
                  <a:noFill/>
                </a:ln>
                <a:solidFill>
                  <a:srgbClr val="000000"/>
                </a:solidFill>
                <a:effectLst/>
                <a:uLnTx/>
                <a:uFillTx/>
                <a:latin typeface="Calibri"/>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altLang="en-US" sz="12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47350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C5CEC5EF-77D3-0811-1488-C2E6BDAD21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Rectangle 3">
            <a:extLst>
              <a:ext uri="{FF2B5EF4-FFF2-40B4-BE49-F238E27FC236}">
                <a16:creationId xmlns:a16="http://schemas.microsoft.com/office/drawing/2014/main" id="{E25B8A8D-B63C-5E79-B68B-410A8B076D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Ruxolitinib è da considerarsi </a:t>
            </a:r>
            <a:r>
              <a:rPr lang="it-IT" altLang="it-IT" b="1"/>
              <a:t>un’innovazione terapeutica</a:t>
            </a:r>
            <a:r>
              <a:rPr lang="it-IT" altLang="it-IT"/>
              <a:t> nella MF in quanto rappresenta </a:t>
            </a:r>
            <a:r>
              <a:rPr lang="it-IT" altLang="it-IT" b="1"/>
              <a:t>l’unico farmaco sviluppato e registrato in grado di inibire la via di segnale JAK/STAT,</a:t>
            </a:r>
            <a:r>
              <a:rPr lang="it-IT" altLang="it-IT"/>
              <a:t> la cui iperattivazione rappresenta uno degli eventi patogenici chiave.</a:t>
            </a:r>
            <a:r>
              <a:rPr lang="it-IT" altLang="it-IT" baseline="30000"/>
              <a:t>1-3</a:t>
            </a:r>
            <a:endParaRPr lang="en-US" altLang="en-US">
              <a:cs typeface="Arial" panose="020B0604020202020204" pitchFamily="34" charset="0"/>
            </a:endParaRPr>
          </a:p>
          <a:p>
            <a:pPr eaLnBrk="1" hangingPunct="1">
              <a:spcBef>
                <a:spcPct val="0"/>
              </a:spcBef>
            </a:pPr>
            <a:endParaRPr lang="en-US" altLang="en-US">
              <a:cs typeface="Arial" panose="020B0604020202020204" pitchFamily="34" charset="0"/>
            </a:endParaRPr>
          </a:p>
          <a:p>
            <a:pPr eaLnBrk="1" hangingPunct="1">
              <a:spcBef>
                <a:spcPct val="0"/>
              </a:spcBef>
            </a:pPr>
            <a:r>
              <a:rPr lang="it-IT" altLang="it-IT">
                <a:cs typeface="Arial" panose="020B0604020202020204" pitchFamily="34" charset="0"/>
              </a:rPr>
              <a:t>1. Hasselbalch HC, et al. Cytokine Growth Factor Rev 2013; 133-45</a:t>
            </a:r>
          </a:p>
          <a:p>
            <a:pPr eaLnBrk="1" hangingPunct="1">
              <a:spcBef>
                <a:spcPct val="0"/>
              </a:spcBef>
            </a:pPr>
            <a:r>
              <a:rPr lang="en-US" altLang="it-IT">
                <a:cs typeface="Arial" panose="020B0604020202020204" pitchFamily="34" charset="0"/>
              </a:rPr>
              <a:t>2. Harrison C, et al. Expert Rev Hematol 2013; 6(5): 511-23</a:t>
            </a:r>
          </a:p>
          <a:p>
            <a:pPr eaLnBrk="1" hangingPunct="1">
              <a:spcBef>
                <a:spcPct val="0"/>
              </a:spcBef>
            </a:pPr>
            <a:r>
              <a:rPr lang="en-US" altLang="it-IT">
                <a:cs typeface="Arial" panose="020B0604020202020204" pitchFamily="34" charset="0"/>
              </a:rPr>
              <a:t>3. Quintás-Cardama A, et al. Blood 2010; 115(15): 3109-17</a:t>
            </a:r>
            <a:endParaRPr lang="en-US" altLang="en-US">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C756212-BE90-411F-9E7E-6EFACAC088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DB6332C-CD81-48B8-A9FC-9846383B0E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it-IT"/>
              <a:t>12/7/12: F_14_4_99_37_2_4_351HGBRETB04 and T_351HGBRETB01</a:t>
            </a:r>
          </a:p>
          <a:p>
            <a:pPr>
              <a:spcBef>
                <a:spcPct val="0"/>
              </a:spcBef>
            </a:pPr>
            <a:endParaRPr lang="en-US" altLang="it-IT"/>
          </a:p>
          <a:p>
            <a:pPr>
              <a:spcBef>
                <a:spcPct val="0"/>
              </a:spcBef>
            </a:pPr>
            <a:r>
              <a:rPr lang="en-US" altLang="it-IT"/>
              <a:t>&lt;10 mg BID= &lt;20 mg average total daily dose</a:t>
            </a:r>
          </a:p>
          <a:p>
            <a:pPr>
              <a:spcBef>
                <a:spcPct val="0"/>
              </a:spcBef>
            </a:pPr>
            <a:r>
              <a:rPr lang="en-US" altLang="it-IT"/>
              <a:t>10 mg BID= 20-&lt;30 mg average total daily dose</a:t>
            </a:r>
          </a:p>
          <a:p>
            <a:pPr>
              <a:spcBef>
                <a:spcPct val="0"/>
              </a:spcBef>
            </a:pPr>
            <a:r>
              <a:rPr lang="en-US" altLang="it-IT"/>
              <a:t>15 mg BID= 30-&lt;40 mg average total daily dose</a:t>
            </a:r>
          </a:p>
          <a:p>
            <a:pPr>
              <a:spcBef>
                <a:spcPct val="0"/>
              </a:spcBef>
            </a:pPr>
            <a:r>
              <a:rPr lang="en-US" altLang="it-IT"/>
              <a:t>≥20 mg BID= ≥40 average total daily dose</a:t>
            </a:r>
          </a:p>
          <a:p>
            <a:pPr>
              <a:spcBef>
                <a:spcPct val="0"/>
              </a:spcBef>
            </a:pPr>
            <a:endParaRPr lang="en-US" altLang="it-IT"/>
          </a:p>
          <a:p>
            <a:pPr>
              <a:spcBef>
                <a:spcPct val="0"/>
              </a:spcBef>
            </a:pPr>
            <a:endParaRPr lang="en-US" altLang="it-IT"/>
          </a:p>
          <a:p>
            <a:pPr>
              <a:spcBef>
                <a:spcPct val="0"/>
              </a:spcBef>
            </a:pPr>
            <a:endParaRPr lang="en-US" altLang="it-IT"/>
          </a:p>
        </p:txBody>
      </p:sp>
      <p:sp>
        <p:nvSpPr>
          <p:cNvPr id="52228" name="Slide Number Placeholder 3">
            <a:extLst>
              <a:ext uri="{FF2B5EF4-FFF2-40B4-BE49-F238E27FC236}">
                <a16:creationId xmlns:a16="http://schemas.microsoft.com/office/drawing/2014/main" id="{7A5B61C1-E76A-469B-9ED7-E0C4B6D6C0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0A8E7E-B31C-491B-993E-E13C6B169E5C}" type="slidenum">
              <a:rPr kumimoji="0" lang="en-US" altLang="it-IT" sz="12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it-IT" sz="12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9E053D1-276C-4D4C-AF5C-13C54EBAB78F}"/>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DD088364-D217-4AE5-8F9A-95B8C8ED75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The opposite problem develops in anemia of inflammation, also called anemia of chronic disease. Under the influence of inflammatory cytokines, hepcidin is overproduced and excessive hepcidin inhibits the release of recycled iron from macrophages, stored iron from hepatocytes, and absorbed iron from duodenal enterocytes. The iron supply for hemoglobin synthesis is restricted causing anemia.</a:t>
            </a:r>
          </a:p>
          <a:p>
            <a:pPr>
              <a:buFontTx/>
              <a:buChar char="•"/>
            </a:pPr>
            <a:endParaRPr lang="en-US" altLang="it-IT" i="1">
              <a:latin typeface="Arial" panose="020B0604020202020204" pitchFamily="34" charset="0"/>
            </a:endParaRPr>
          </a:p>
          <a:p>
            <a:pPr>
              <a:buFontTx/>
              <a:buChar char="•"/>
            </a:pPr>
            <a:endParaRPr lang="en-US" altLang="it-IT" i="1">
              <a:latin typeface="Arial" panose="020B0604020202020204" pitchFamily="34" charset="0"/>
            </a:endParaRPr>
          </a:p>
          <a:p>
            <a:endParaRPr lang="en-US" altLang="it-IT" i="1">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058A1C4-A23B-425D-8FD7-FF91162D9265}"/>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A08C12F8-F6BF-42AB-90B2-F86B3BCFF4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Dysregulation of hepcidin gives rise to a variety of iron disorders. In anemia of inflammation, iron-refractory iron deficiency anemia and hepcidin-secreting tumors, hepcidin production is inappropriately high, iron concentrations in plasma decrease and the supply of iron for is restricted, causing anemia. In hereditary hemochromatosis and iron-loading anemias hepcidin production is inappropriately low and iron absorption and cellular release are increased.  Plasma iron concentrations are high causing tissue iron overload and iron toxicity.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FB6609-DA7A-2042-B0F2-FAA2550C686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90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Master" Target="../slideMasters/slideMaster13.xml"/><Relationship Id="rId7" Type="http://schemas.openxmlformats.org/officeDocument/2006/relationships/image" Target="../media/image1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media/image15.pn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2.emf"/><Relationship Id="rId4" Type="http://schemas.openxmlformats.org/officeDocument/2006/relationships/oleObject" Target="../embeddings/oleObject3.bin"/></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3.xml"/><Relationship Id="rId1" Type="http://schemas.openxmlformats.org/officeDocument/2006/relationships/tags" Target="../tags/tag7.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8.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9.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0.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2.emf"/><Relationship Id="rId4" Type="http://schemas.openxmlformats.org/officeDocument/2006/relationships/oleObject" Target="../embeddings/oleObject4.bin"/></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22.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Master" Target="../slideMasters/slideMaster13.xml"/><Relationship Id="rId7"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2.emf"/><Relationship Id="rId5" Type="http://schemas.openxmlformats.org/officeDocument/2006/relationships/oleObject" Target="../embeddings/oleObject5.bin"/><Relationship Id="rId4" Type="http://schemas.openxmlformats.org/officeDocument/2006/relationships/image" Target="../media/image23.jpeg"/></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Master" Target="../slideMasters/slideMaster13.xml"/><Relationship Id="rId7" Type="http://schemas.openxmlformats.org/officeDocument/2006/relationships/image" Target="../media/image21.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2.emf"/><Relationship Id="rId5" Type="http://schemas.openxmlformats.org/officeDocument/2006/relationships/oleObject" Target="../embeddings/oleObject6.bin"/><Relationship Id="rId4" Type="http://schemas.openxmlformats.org/officeDocument/2006/relationships/image" Target="../media/image24.jpe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559" y="2130918"/>
            <a:ext cx="10362883" cy="1468778"/>
          </a:xfrm>
        </p:spPr>
        <p:txBody>
          <a:bodyPr/>
          <a:lstStyle/>
          <a:p>
            <a:r>
              <a:rPr lang="it-IT"/>
              <a:t>Fare clic per modificare lo stile del titolo</a:t>
            </a:r>
          </a:p>
        </p:txBody>
      </p:sp>
      <p:sp>
        <p:nvSpPr>
          <p:cNvPr id="3" name="Sottotitolo 2"/>
          <p:cNvSpPr>
            <a:spLocks noGrp="1"/>
          </p:cNvSpPr>
          <p:nvPr>
            <p:ph type="subTitle" idx="1"/>
          </p:nvPr>
        </p:nvSpPr>
        <p:spPr>
          <a:xfrm>
            <a:off x="1829118" y="3885512"/>
            <a:ext cx="8533765" cy="1753006"/>
          </a:xfrm>
        </p:spPr>
        <p:txBody>
          <a:bodyPr/>
          <a:lstStyle>
            <a:lvl1pPr marL="0" indent="0" algn="ctr">
              <a:buNone/>
              <a:defRPr/>
            </a:lvl1pPr>
            <a:lvl2pPr marL="457291" indent="0" algn="ctr">
              <a:buNone/>
              <a:defRPr/>
            </a:lvl2pPr>
            <a:lvl3pPr marL="914583" indent="0" algn="ctr">
              <a:buNone/>
              <a:defRPr/>
            </a:lvl3pPr>
            <a:lvl4pPr marL="1371874" indent="0" algn="ctr">
              <a:buNone/>
              <a:defRPr/>
            </a:lvl4pPr>
            <a:lvl5pPr marL="1829166" indent="0" algn="ctr">
              <a:buNone/>
              <a:defRPr/>
            </a:lvl5pPr>
            <a:lvl6pPr marL="2286457" indent="0" algn="ctr">
              <a:buNone/>
              <a:defRPr/>
            </a:lvl6pPr>
            <a:lvl7pPr marL="2743749" indent="0" algn="ctr">
              <a:buNone/>
              <a:defRPr/>
            </a:lvl7pPr>
            <a:lvl8pPr marL="3201040" indent="0" algn="ctr">
              <a:buNone/>
              <a:defRPr/>
            </a:lvl8pPr>
            <a:lvl9pPr marL="3658332"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917E63B7-BF25-4C08-8E11-6B45980F38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94A9DE-6EBD-456E-9127-352C5243BB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116AEC-5E36-4D8D-B9FC-48888FE2E36A}"/>
              </a:ext>
            </a:extLst>
          </p:cNvPr>
          <p:cNvSpPr>
            <a:spLocks noGrp="1" noChangeArrowheads="1"/>
          </p:cNvSpPr>
          <p:nvPr>
            <p:ph type="sldNum" sz="quarter" idx="12"/>
          </p:nvPr>
        </p:nvSpPr>
        <p:spPr>
          <a:ln/>
        </p:spPr>
        <p:txBody>
          <a:bodyPr/>
          <a:lstStyle>
            <a:lvl1pPr>
              <a:defRPr/>
            </a:lvl1pPr>
          </a:lstStyle>
          <a:p>
            <a:fld id="{2680E9C1-9EAC-487D-AF82-AE0A053669EE}" type="slidenum">
              <a:rPr lang="en-US" altLang="it-IT"/>
              <a:pPr/>
              <a:t>‹N›</a:t>
            </a:fld>
            <a:endParaRPr lang="en-US" altLang="it-IT"/>
          </a:p>
        </p:txBody>
      </p:sp>
    </p:spTree>
    <p:extLst>
      <p:ext uri="{BB962C8B-B14F-4D97-AF65-F5344CB8AC3E}">
        <p14:creationId xmlns:p14="http://schemas.microsoft.com/office/powerpoint/2010/main" val="279685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CF0881F-4976-476E-B5A2-5E953D46B0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602158-2A24-44B1-9D3C-357FAA68CF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B3DF63-BE6A-48C6-BD8B-CF42F1A00BFC}"/>
              </a:ext>
            </a:extLst>
          </p:cNvPr>
          <p:cNvSpPr>
            <a:spLocks noGrp="1" noChangeArrowheads="1"/>
          </p:cNvSpPr>
          <p:nvPr>
            <p:ph type="sldNum" sz="quarter" idx="12"/>
          </p:nvPr>
        </p:nvSpPr>
        <p:spPr>
          <a:ln/>
        </p:spPr>
        <p:txBody>
          <a:bodyPr/>
          <a:lstStyle>
            <a:lvl1pPr>
              <a:defRPr/>
            </a:lvl1pPr>
          </a:lstStyle>
          <a:p>
            <a:fld id="{27E8AA01-86FD-4F98-8CEB-0ADA9632ED2D}" type="slidenum">
              <a:rPr lang="en-US" altLang="it-IT"/>
              <a:pPr/>
              <a:t>‹N›</a:t>
            </a:fld>
            <a:endParaRPr lang="en-US" altLang="it-IT"/>
          </a:p>
        </p:txBody>
      </p:sp>
    </p:spTree>
    <p:extLst>
      <p:ext uri="{BB962C8B-B14F-4D97-AF65-F5344CB8AC3E}">
        <p14:creationId xmlns:p14="http://schemas.microsoft.com/office/powerpoint/2010/main" val="25837227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UE IMMAGINI">
    <p:spTree>
      <p:nvGrpSpPr>
        <p:cNvPr id="1" name=""/>
        <p:cNvGrpSpPr/>
        <p:nvPr/>
      </p:nvGrpSpPr>
      <p:grpSpPr>
        <a:xfrm>
          <a:off x="0" y="0"/>
          <a:ext cx="0" cy="0"/>
          <a:chOff x="0" y="0"/>
          <a:chExt cx="0" cy="0"/>
        </a:xfrm>
      </p:grpSpPr>
      <p:sp>
        <p:nvSpPr>
          <p:cNvPr id="10" name="Segnaposto immagine 8">
            <a:extLst>
              <a:ext uri="{FF2B5EF4-FFF2-40B4-BE49-F238E27FC236}">
                <a16:creationId xmlns:a16="http://schemas.microsoft.com/office/drawing/2014/main" id="{1F87A47E-8D6E-F940-A53D-3E9A25934C36}"/>
              </a:ext>
            </a:extLst>
          </p:cNvPr>
          <p:cNvSpPr>
            <a:spLocks noGrp="1"/>
          </p:cNvSpPr>
          <p:nvPr>
            <p:ph type="pic" sz="quarter" idx="11"/>
          </p:nvPr>
        </p:nvSpPr>
        <p:spPr>
          <a:xfrm>
            <a:off x="6285839" y="1728788"/>
            <a:ext cx="5514975" cy="3263900"/>
          </a:xfrm>
          <a:prstGeom prst="rect">
            <a:avLst/>
          </a:prstGeom>
        </p:spPr>
        <p:txBody>
          <a:bodyPr/>
          <a:lstStyle>
            <a:lvl1pPr>
              <a:defRPr sz="1600"/>
            </a:lvl1pPr>
          </a:lstStyle>
          <a:p>
            <a:endParaRPr lang="it-IT" dirty="0"/>
          </a:p>
        </p:txBody>
      </p:sp>
      <p:sp>
        <p:nvSpPr>
          <p:cNvPr id="8" name="Segnaposto immagine 8">
            <a:extLst>
              <a:ext uri="{FF2B5EF4-FFF2-40B4-BE49-F238E27FC236}">
                <a16:creationId xmlns:a16="http://schemas.microsoft.com/office/drawing/2014/main" id="{A8D09673-CCEC-9A46-86E9-262CE534C4AF}"/>
              </a:ext>
            </a:extLst>
          </p:cNvPr>
          <p:cNvSpPr>
            <a:spLocks noGrp="1"/>
          </p:cNvSpPr>
          <p:nvPr>
            <p:ph type="pic" sz="quarter" idx="12"/>
          </p:nvPr>
        </p:nvSpPr>
        <p:spPr>
          <a:xfrm>
            <a:off x="391186" y="1728788"/>
            <a:ext cx="5514975" cy="3263900"/>
          </a:xfrm>
          <a:prstGeom prst="rect">
            <a:avLst/>
          </a:prstGeom>
        </p:spPr>
        <p:txBody>
          <a:bodyPr/>
          <a:lstStyle>
            <a:lvl1pPr>
              <a:defRPr sz="1600"/>
            </a:lvl1pPr>
          </a:lstStyle>
          <a:p>
            <a:endParaRPr lang="it-IT" dirty="0"/>
          </a:p>
        </p:txBody>
      </p:sp>
      <p:sp>
        <p:nvSpPr>
          <p:cNvPr id="4" name="Segnaposto testo 3">
            <a:extLst>
              <a:ext uri="{FF2B5EF4-FFF2-40B4-BE49-F238E27FC236}">
                <a16:creationId xmlns:a16="http://schemas.microsoft.com/office/drawing/2014/main" id="{4B877B37-0C2F-7B40-8C0E-2C1B66FE50A0}"/>
              </a:ext>
            </a:extLst>
          </p:cNvPr>
          <p:cNvSpPr>
            <a:spLocks noGrp="1"/>
          </p:cNvSpPr>
          <p:nvPr>
            <p:ph type="body" sz="quarter" idx="13" hasCustomPrompt="1"/>
          </p:nvPr>
        </p:nvSpPr>
        <p:spPr>
          <a:xfrm>
            <a:off x="390525" y="5110163"/>
            <a:ext cx="5514974" cy="394000"/>
          </a:xfrm>
        </p:spPr>
        <p:txBody>
          <a:bodyPr lIns="0"/>
          <a:lstStyle>
            <a:lvl5pPr marL="0" indent="0">
              <a:buNone/>
              <a:defRPr sz="1200" i="1"/>
            </a:lvl5pPr>
          </a:lstStyle>
          <a:p>
            <a:pPr lvl="4"/>
            <a:r>
              <a:rPr lang="it-IT" dirty="0"/>
              <a:t>Quinto livello</a:t>
            </a:r>
          </a:p>
        </p:txBody>
      </p:sp>
      <p:sp>
        <p:nvSpPr>
          <p:cNvPr id="9" name="Segnaposto testo 3">
            <a:extLst>
              <a:ext uri="{FF2B5EF4-FFF2-40B4-BE49-F238E27FC236}">
                <a16:creationId xmlns:a16="http://schemas.microsoft.com/office/drawing/2014/main" id="{F3656D46-18AD-4241-B5F6-90E5BC3172EC}"/>
              </a:ext>
            </a:extLst>
          </p:cNvPr>
          <p:cNvSpPr>
            <a:spLocks noGrp="1"/>
          </p:cNvSpPr>
          <p:nvPr>
            <p:ph type="body" sz="quarter" idx="14" hasCustomPrompt="1"/>
          </p:nvPr>
        </p:nvSpPr>
        <p:spPr>
          <a:xfrm>
            <a:off x="6287742" y="5110163"/>
            <a:ext cx="5514974" cy="394000"/>
          </a:xfrm>
        </p:spPr>
        <p:txBody>
          <a:bodyPr lIns="0"/>
          <a:lstStyle>
            <a:lvl5pPr marL="0" indent="0">
              <a:buNone/>
              <a:defRPr sz="1200" i="1"/>
            </a:lvl5pPr>
          </a:lstStyle>
          <a:p>
            <a:pPr lvl="4"/>
            <a:r>
              <a:rPr lang="it-IT" dirty="0"/>
              <a:t>Quinto livello</a:t>
            </a:r>
          </a:p>
        </p:txBody>
      </p:sp>
      <p:sp>
        <p:nvSpPr>
          <p:cNvPr id="13" name="Segnaposto contenuto 3">
            <a:extLst>
              <a:ext uri="{FF2B5EF4-FFF2-40B4-BE49-F238E27FC236}">
                <a16:creationId xmlns:a16="http://schemas.microsoft.com/office/drawing/2014/main" id="{3F0B7B5A-B60A-4D0F-9FA3-6994C6306AD2}"/>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12" name="Segnaposto testo 4">
            <a:extLst>
              <a:ext uri="{FF2B5EF4-FFF2-40B4-BE49-F238E27FC236}">
                <a16:creationId xmlns:a16="http://schemas.microsoft.com/office/drawing/2014/main" id="{204D7799-A59A-4363-9385-146C48EA7077}"/>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11833018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uota - solo titolo">
    <p:spTree>
      <p:nvGrpSpPr>
        <p:cNvPr id="1" name=""/>
        <p:cNvGrpSpPr/>
        <p:nvPr/>
      </p:nvGrpSpPr>
      <p:grpSpPr>
        <a:xfrm>
          <a:off x="0" y="0"/>
          <a:ext cx="0" cy="0"/>
          <a:chOff x="0" y="0"/>
          <a:chExt cx="0" cy="0"/>
        </a:xfrm>
      </p:grpSpPr>
      <p:sp>
        <p:nvSpPr>
          <p:cNvPr id="13" name="Segnaposto contenuto 3">
            <a:extLst>
              <a:ext uri="{FF2B5EF4-FFF2-40B4-BE49-F238E27FC236}">
                <a16:creationId xmlns:a16="http://schemas.microsoft.com/office/drawing/2014/main" id="{E37EE3FE-3CF5-43E0-89C6-E54EEBF9AFC9}"/>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4" name="Segnaposto testo 4">
            <a:extLst>
              <a:ext uri="{FF2B5EF4-FFF2-40B4-BE49-F238E27FC236}">
                <a16:creationId xmlns:a16="http://schemas.microsoft.com/office/drawing/2014/main" id="{A7377EA0-423B-4862-99E7-0D6480DE5BCE}"/>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25116440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4C6B7913-CB33-E548-AD71-376E701866D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78CB9A5-930A-41BB-8086-D4036FCF05BD}" type="datetimeFigureOut">
              <a:rPr lang="it-IT"/>
              <a:pPr>
                <a:defRPr/>
              </a:pPr>
              <a:t>17/05/2025</a:t>
            </a:fld>
            <a:endParaRPr lang="it-IT"/>
          </a:p>
        </p:txBody>
      </p:sp>
      <p:sp>
        <p:nvSpPr>
          <p:cNvPr id="3" name="Segnaposto piè di pagina 4">
            <a:extLst>
              <a:ext uri="{FF2B5EF4-FFF2-40B4-BE49-F238E27FC236}">
                <a16:creationId xmlns:a16="http://schemas.microsoft.com/office/drawing/2014/main" id="{C56DD12F-2F8F-8D40-BC2A-EEA476FF9653}"/>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B0358293-3836-D9A2-E951-CFDEB681E94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CB75CAB-1A0E-457A-9E67-733D20836EA0}" type="slidenum">
              <a:rPr lang="it-IT" altLang="it-IT"/>
              <a:pPr>
                <a:defRPr/>
              </a:pPr>
              <a:t>‹N›</a:t>
            </a:fld>
            <a:endParaRPr lang="it-IT" altLang="it-IT"/>
          </a:p>
        </p:txBody>
      </p:sp>
    </p:spTree>
    <p:extLst>
      <p:ext uri="{BB962C8B-B14F-4D97-AF65-F5344CB8AC3E}">
        <p14:creationId xmlns:p14="http://schemas.microsoft.com/office/powerpoint/2010/main" val="730736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2912-44AE-C243-A252-828D07EF2211}"/>
              </a:ext>
            </a:extLst>
          </p:cNvPr>
          <p:cNvSpPr>
            <a:spLocks noGrp="1"/>
          </p:cNvSpPr>
          <p:nvPr>
            <p:ph type="title" hasCustomPrompt="1"/>
          </p:nvPr>
        </p:nvSpPr>
        <p:spPr/>
        <p:txBody>
          <a:bodyPr/>
          <a:lstStyle>
            <a:lvl1pPr>
              <a:defRPr sz="2800">
                <a:latin typeface="+mj-lt"/>
              </a:defRPr>
            </a:lvl1pPr>
          </a:lstStyle>
          <a:p>
            <a:r>
              <a:rPr lang="en-US" dirty="0"/>
              <a:t>Click to edit slide title</a:t>
            </a:r>
            <a:endParaRPr lang="en-GB" dirty="0"/>
          </a:p>
        </p:txBody>
      </p:sp>
      <p:sp>
        <p:nvSpPr>
          <p:cNvPr id="10" name="Text Placeholder 5">
            <a:extLst>
              <a:ext uri="{FF2B5EF4-FFF2-40B4-BE49-F238E27FC236}">
                <a16:creationId xmlns:a16="http://schemas.microsoft.com/office/drawing/2014/main" id="{13CAD682-FD9F-43EC-A0F3-085842EBDB20}"/>
              </a:ext>
            </a:extLst>
          </p:cNvPr>
          <p:cNvSpPr>
            <a:spLocks noGrp="1"/>
          </p:cNvSpPr>
          <p:nvPr>
            <p:ph type="body" sz="quarter" idx="10" hasCustomPrompt="1"/>
          </p:nvPr>
        </p:nvSpPr>
        <p:spPr>
          <a:xfrm>
            <a:off x="446400" y="6526800"/>
            <a:ext cx="8640000" cy="180000"/>
          </a:xfrm>
        </p:spPr>
        <p:txBody>
          <a:bodyPr anchor="b"/>
          <a:lstStyle>
            <a:lvl1pPr marL="0" indent="0" algn="l">
              <a:spcBef>
                <a:spcPts val="0"/>
              </a:spcBef>
              <a:buNone/>
              <a:defRPr sz="1000">
                <a:solidFill>
                  <a:schemeClr val="bg1">
                    <a:lumMod val="50000"/>
                  </a:schemeClr>
                </a:solidFill>
              </a:defRPr>
            </a:lvl1pPr>
            <a:lvl2pPr>
              <a:defRPr sz="1000"/>
            </a:lvl2pPr>
            <a:lvl3pPr>
              <a:defRPr sz="1000"/>
            </a:lvl3pPr>
            <a:lvl4pPr>
              <a:defRPr sz="1000"/>
            </a:lvl4pPr>
            <a:lvl5pPr>
              <a:defRPr sz="1000"/>
            </a:lvl5pPr>
          </a:lstStyle>
          <a:p>
            <a:pPr lvl="0"/>
            <a:r>
              <a:rPr lang="en-US" dirty="0"/>
              <a:t>Click to add footnote text</a:t>
            </a:r>
          </a:p>
        </p:txBody>
      </p:sp>
    </p:spTree>
    <p:extLst>
      <p:ext uri="{BB962C8B-B14F-4D97-AF65-F5344CB8AC3E}">
        <p14:creationId xmlns:p14="http://schemas.microsoft.com/office/powerpoint/2010/main" val="45484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036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30789D-6851-BE41-BD88-75B9ABEA0DE9}"/>
              </a:ext>
            </a:extLst>
          </p:cNvPr>
          <p:cNvSpPr>
            <a:spLocks noGrp="1"/>
          </p:cNvSpPr>
          <p:nvPr>
            <p:ph type="title"/>
          </p:nvPr>
        </p:nvSpPr>
        <p:spPr>
          <a:xfrm>
            <a:off x="838200" y="366185"/>
            <a:ext cx="10515600" cy="132503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FF1B195-4564-7742-8AB0-7A4EB8FD0893}"/>
              </a:ext>
            </a:extLst>
          </p:cNvPr>
          <p:cNvSpPr>
            <a:spLocks noGrp="1"/>
          </p:cNvSpPr>
          <p:nvPr>
            <p:ph idx="1"/>
          </p:nvPr>
        </p:nvSpPr>
        <p:spPr>
          <a:xfrm>
            <a:off x="838200" y="1826684"/>
            <a:ext cx="10515600" cy="4349749"/>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39F6FF6-D6F8-0541-BF89-DF558CFA5747}"/>
              </a:ext>
            </a:extLst>
          </p:cNvPr>
          <p:cNvSpPr>
            <a:spLocks noGrp="1"/>
          </p:cNvSpPr>
          <p:nvPr>
            <p:ph type="dt" sz="half" idx="10"/>
          </p:nvPr>
        </p:nvSpPr>
        <p:spPr>
          <a:xfrm>
            <a:off x="838200" y="6356351"/>
            <a:ext cx="2743200" cy="366183"/>
          </a:xfrm>
          <a:prstGeom prst="rect">
            <a:avLst/>
          </a:prstGeom>
        </p:spPr>
        <p:txBody>
          <a:bodyPr/>
          <a:lstStyle/>
          <a:p>
            <a:fld id="{9EB1DFB4-B287-1A44-B58D-F8F203F42D76}" type="datetimeFigureOut">
              <a:rPr lang="it-IT" smtClean="0"/>
              <a:t>17/05/2025</a:t>
            </a:fld>
            <a:endParaRPr lang="it-IT"/>
          </a:p>
        </p:txBody>
      </p:sp>
      <p:sp>
        <p:nvSpPr>
          <p:cNvPr id="5" name="Segnaposto piè di pagina 4">
            <a:extLst>
              <a:ext uri="{FF2B5EF4-FFF2-40B4-BE49-F238E27FC236}">
                <a16:creationId xmlns:a16="http://schemas.microsoft.com/office/drawing/2014/main" id="{6D407902-0599-0446-AEC1-F725D4509A72}"/>
              </a:ext>
            </a:extLst>
          </p:cNvPr>
          <p:cNvSpPr>
            <a:spLocks noGrp="1"/>
          </p:cNvSpPr>
          <p:nvPr>
            <p:ph type="ftr" sz="quarter" idx="11"/>
          </p:nvPr>
        </p:nvSpPr>
        <p:spPr>
          <a:xfrm>
            <a:off x="4038600" y="6356351"/>
            <a:ext cx="4114800" cy="366183"/>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53FFA269-9B20-5843-99D6-A265EE3BD4F9}"/>
              </a:ext>
            </a:extLst>
          </p:cNvPr>
          <p:cNvSpPr>
            <a:spLocks noGrp="1"/>
          </p:cNvSpPr>
          <p:nvPr>
            <p:ph type="sldNum" sz="quarter" idx="12"/>
          </p:nvPr>
        </p:nvSpPr>
        <p:spPr>
          <a:xfrm>
            <a:off x="8610600" y="6356351"/>
            <a:ext cx="2743200" cy="366183"/>
          </a:xfrm>
          <a:prstGeom prst="rect">
            <a:avLst/>
          </a:prstGeom>
        </p:spPr>
        <p:txBody>
          <a:bodyPr/>
          <a:lstStyle/>
          <a:p>
            <a:fld id="{E04AE8D5-2B57-8848-9FF3-DF3F2AA9161E}" type="slidenum">
              <a:rPr lang="it-IT" smtClean="0"/>
              <a:t>‹N›</a:t>
            </a:fld>
            <a:endParaRPr lang="it-IT"/>
          </a:p>
        </p:txBody>
      </p:sp>
    </p:spTree>
    <p:extLst>
      <p:ext uri="{BB962C8B-B14F-4D97-AF65-F5344CB8AC3E}">
        <p14:creationId xmlns:p14="http://schemas.microsoft.com/office/powerpoint/2010/main" val="31402836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Solo titol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E94FE-7881-FB9D-D1AF-9DEB0705F3C6}"/>
              </a:ext>
            </a:extLst>
          </p:cNvPr>
          <p:cNvSpPr>
            <a:spLocks noGrp="1"/>
          </p:cNvSpPr>
          <p:nvPr>
            <p:ph type="title"/>
          </p:nvPr>
        </p:nvSpPr>
        <p:spPr>
          <a:xfrm>
            <a:off x="1385011" y="234086"/>
            <a:ext cx="10806988" cy="638860"/>
          </a:xfrm>
        </p:spPr>
        <p:txBody>
          <a:bodyPr/>
          <a:lstStyle/>
          <a:p>
            <a:r>
              <a:rPr lang="en-US" dirty="0"/>
              <a:t>Click to edit Master title style</a:t>
            </a:r>
          </a:p>
        </p:txBody>
      </p:sp>
      <p:sp>
        <p:nvSpPr>
          <p:cNvPr id="11" name="Text Placeholder 10">
            <a:extLst>
              <a:ext uri="{FF2B5EF4-FFF2-40B4-BE49-F238E27FC236}">
                <a16:creationId xmlns:a16="http://schemas.microsoft.com/office/drawing/2014/main" id="{109AE33B-F0AA-39F3-A796-547F3EA85FC7}"/>
              </a:ext>
            </a:extLst>
          </p:cNvPr>
          <p:cNvSpPr>
            <a:spLocks noGrp="1"/>
          </p:cNvSpPr>
          <p:nvPr>
            <p:ph type="body" sz="quarter" idx="12"/>
          </p:nvPr>
        </p:nvSpPr>
        <p:spPr>
          <a:xfrm>
            <a:off x="408854" y="1371601"/>
            <a:ext cx="11467057" cy="13857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a:extLst>
              <a:ext uri="{FF2B5EF4-FFF2-40B4-BE49-F238E27FC236}">
                <a16:creationId xmlns:a16="http://schemas.microsoft.com/office/drawing/2014/main" id="{430E0147-16BE-9A7C-FA70-0045CA785539}"/>
              </a:ext>
            </a:extLst>
          </p:cNvPr>
          <p:cNvSpPr>
            <a:spLocks noGrp="1"/>
          </p:cNvSpPr>
          <p:nvPr>
            <p:ph type="body" sz="quarter" idx="13"/>
          </p:nvPr>
        </p:nvSpPr>
        <p:spPr>
          <a:xfrm>
            <a:off x="408854" y="6350000"/>
            <a:ext cx="9728569" cy="179917"/>
          </a:xfrm>
        </p:spPr>
        <p:txBody>
          <a:bodyPr anchor="b">
            <a:noAutofit/>
          </a:bodyPr>
          <a:lstStyle>
            <a:lvl1pPr>
              <a:spcBef>
                <a:spcPts val="400"/>
              </a:spcBef>
              <a:defRPr sz="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2624473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6_Solo titol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E94FE-7881-FB9D-D1AF-9DEB0705F3C6}"/>
              </a:ext>
            </a:extLst>
          </p:cNvPr>
          <p:cNvSpPr>
            <a:spLocks noGrp="1"/>
          </p:cNvSpPr>
          <p:nvPr>
            <p:ph type="title"/>
          </p:nvPr>
        </p:nvSpPr>
        <p:spPr>
          <a:xfrm>
            <a:off x="1385011" y="234086"/>
            <a:ext cx="10806988" cy="638860"/>
          </a:xfrm>
        </p:spPr>
        <p:txBody>
          <a:bodyPr/>
          <a:lstStyle/>
          <a:p>
            <a:r>
              <a:rPr lang="en-US" dirty="0"/>
              <a:t>Click to edit Master title style</a:t>
            </a:r>
          </a:p>
        </p:txBody>
      </p:sp>
      <p:sp>
        <p:nvSpPr>
          <p:cNvPr id="2" name="Text Placeholder 15">
            <a:extLst>
              <a:ext uri="{FF2B5EF4-FFF2-40B4-BE49-F238E27FC236}">
                <a16:creationId xmlns:a16="http://schemas.microsoft.com/office/drawing/2014/main" id="{925F246F-CD24-C627-FB92-7D3F62A1A5CD}"/>
              </a:ext>
            </a:extLst>
          </p:cNvPr>
          <p:cNvSpPr>
            <a:spLocks noGrp="1"/>
          </p:cNvSpPr>
          <p:nvPr>
            <p:ph type="body" sz="quarter" idx="13"/>
          </p:nvPr>
        </p:nvSpPr>
        <p:spPr>
          <a:xfrm>
            <a:off x="408854" y="6350000"/>
            <a:ext cx="9728569" cy="179917"/>
          </a:xfrm>
        </p:spPr>
        <p:txBody>
          <a:bodyPr anchor="b">
            <a:noAutofit/>
          </a:bodyPr>
          <a:lstStyle>
            <a:lvl1pPr>
              <a:spcBef>
                <a:spcPts val="400"/>
              </a:spcBef>
              <a:defRPr sz="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42624053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2D5F9-319A-42EE-897D-8E5B9F32258A}"/>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A28B639-2432-4FB6-810E-79FDB4263D18}"/>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7">
            <a:extLst>
              <a:ext uri="{FF2B5EF4-FFF2-40B4-BE49-F238E27FC236}">
                <a16:creationId xmlns:a16="http://schemas.microsoft.com/office/drawing/2014/main" id="{BD0D5E48-C374-41C1-9F19-8F2A56E5EBEA}"/>
              </a:ext>
            </a:extLst>
          </p:cNvPr>
          <p:cNvSpPr>
            <a:spLocks noGrp="1"/>
          </p:cNvSpPr>
          <p:nvPr>
            <p:ph type="body" sz="quarter" idx="12" hasCustomPrompt="1"/>
          </p:nvPr>
        </p:nvSpPr>
        <p:spPr>
          <a:xfrm>
            <a:off x="409576" y="6242051"/>
            <a:ext cx="8696325" cy="365125"/>
          </a:xfrm>
        </p:spPr>
        <p:txBody>
          <a:bodyPr anchor="b"/>
          <a:lstStyle>
            <a:lvl1pPr marL="0" indent="0" algn="l" defTabSz="914377" rtl="0" eaLnBrk="1" latinLnBrk="0" hangingPunct="1">
              <a:spcAft>
                <a:spcPts val="0"/>
              </a:spcAft>
              <a:buNone/>
              <a:defRPr lang="en-US" sz="800" kern="1200" dirty="0" smtClean="0">
                <a:solidFill>
                  <a:schemeClr val="tx1"/>
                </a:solidFill>
                <a:latin typeface="+mn-lt"/>
                <a:ea typeface="+mn-ea"/>
                <a:cs typeface="+mn-cs"/>
              </a:defRPr>
            </a:lvl1pPr>
            <a:lvl2pPr marL="177796" indent="0">
              <a:buNone/>
              <a:defRPr/>
            </a:lvl2pPr>
          </a:lstStyle>
          <a:p>
            <a:pPr lvl="0"/>
            <a:r>
              <a:rPr lang="en-US" dirty="0"/>
              <a:t>Footer</a:t>
            </a:r>
          </a:p>
        </p:txBody>
      </p:sp>
    </p:spTree>
    <p:extLst>
      <p:ext uri="{BB962C8B-B14F-4D97-AF65-F5344CB8AC3E}">
        <p14:creationId xmlns:p14="http://schemas.microsoft.com/office/powerpoint/2010/main" val="11307477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04800" y="4237567"/>
            <a:ext cx="1422400" cy="243417"/>
          </a:xfrm>
          <a:prstGeom prst="rect">
            <a:avLst/>
          </a:prstGeom>
          <a:noFill/>
          <a:ln>
            <a:noFill/>
          </a:ln>
        </p:spPr>
        <p:txBody>
          <a:bodyPr spcFirstLastPara="1" wrap="square" lIns="60944" tIns="30464" rIns="60944" bIns="3046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082800" y="4237567"/>
            <a:ext cx="1930400" cy="243417"/>
          </a:xfrm>
          <a:prstGeom prst="rect">
            <a:avLst/>
          </a:prstGeom>
          <a:noFill/>
          <a:ln>
            <a:noFill/>
          </a:ln>
        </p:spPr>
        <p:txBody>
          <a:bodyPr spcFirstLastPara="1" wrap="square" lIns="60944" tIns="30464" rIns="60944" bIns="3046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368800" y="4237567"/>
            <a:ext cx="1422400" cy="243417"/>
          </a:xfrm>
          <a:prstGeom prst="rect">
            <a:avLst/>
          </a:prstGeom>
          <a:noFill/>
          <a:ln>
            <a:noFill/>
          </a:ln>
        </p:spPr>
        <p:txBody>
          <a:bodyPr spcFirstLastPara="1" wrap="square" lIns="60944" tIns="30464" rIns="60944" bIns="3046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‹N›</a:t>
            </a:fld>
            <a:endParaRPr lang="en-US" dirty="0"/>
          </a:p>
        </p:txBody>
      </p:sp>
    </p:spTree>
    <p:extLst>
      <p:ext uri="{BB962C8B-B14F-4D97-AF65-F5344CB8AC3E}">
        <p14:creationId xmlns:p14="http://schemas.microsoft.com/office/powerpoint/2010/main" val="409022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40735" y="274702"/>
            <a:ext cx="2741560" cy="5851291"/>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706" y="274702"/>
            <a:ext cx="8027793" cy="585129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BE5B884-FDDB-4A05-A82D-701D8F6D08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91C74A-521E-45CF-8C03-FC03121EF6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2DC37C-CC67-4161-AC3C-0D113D5FE250}"/>
              </a:ext>
            </a:extLst>
          </p:cNvPr>
          <p:cNvSpPr>
            <a:spLocks noGrp="1" noChangeArrowheads="1"/>
          </p:cNvSpPr>
          <p:nvPr>
            <p:ph type="sldNum" sz="quarter" idx="12"/>
          </p:nvPr>
        </p:nvSpPr>
        <p:spPr>
          <a:ln/>
        </p:spPr>
        <p:txBody>
          <a:bodyPr/>
          <a:lstStyle>
            <a:lvl1pPr>
              <a:defRPr/>
            </a:lvl1pPr>
          </a:lstStyle>
          <a:p>
            <a:fld id="{66CE0F47-D41A-4BA5-949C-7F3F11F0F319}" type="slidenum">
              <a:rPr lang="en-US" altLang="it-IT"/>
              <a:pPr/>
              <a:t>‹N›</a:t>
            </a:fld>
            <a:endParaRPr lang="en-US" altLang="it-IT"/>
          </a:p>
        </p:txBody>
      </p:sp>
    </p:spTree>
    <p:extLst>
      <p:ext uri="{BB962C8B-B14F-4D97-AF65-F5344CB8AC3E}">
        <p14:creationId xmlns:p14="http://schemas.microsoft.com/office/powerpoint/2010/main" val="16516127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Due colonne: Testo dx + immagine sx">
    <p:spTree>
      <p:nvGrpSpPr>
        <p:cNvPr id="1" name=""/>
        <p:cNvGrpSpPr/>
        <p:nvPr/>
      </p:nvGrpSpPr>
      <p:grpSpPr>
        <a:xfrm>
          <a:off x="0" y="0"/>
          <a:ext cx="0" cy="0"/>
          <a:chOff x="0" y="0"/>
          <a:chExt cx="0" cy="0"/>
        </a:xfrm>
      </p:grpSpPr>
      <p:sp>
        <p:nvSpPr>
          <p:cNvPr id="74" name="Corpo livello uno…"/>
          <p:cNvSpPr txBox="1">
            <a:spLocks noGrp="1"/>
          </p:cNvSpPr>
          <p:nvPr>
            <p:ph type="body" sz="half" idx="1"/>
          </p:nvPr>
        </p:nvSpPr>
        <p:spPr>
          <a:xfrm>
            <a:off x="391186" y="1729008"/>
            <a:ext cx="5515096" cy="3263504"/>
          </a:xfrm>
          <a:prstGeom prst="rect">
            <a:avLst/>
          </a:prstGeom>
        </p:spPr>
        <p:txBody>
          <a:bodyPr/>
          <a:lstStyle>
            <a:lvl1pPr marL="0" indent="0">
              <a:buClrTx/>
              <a:buSzTx/>
              <a:buFontTx/>
              <a:buNone/>
            </a:lvl1pPr>
            <a:lvl2pPr marL="0" indent="534987">
              <a:buClrTx/>
              <a:buSzTx/>
              <a:buFontTx/>
              <a:buNone/>
            </a:lvl2pPr>
            <a:lvl3pPr marL="0" indent="982662">
              <a:buClrTx/>
              <a:buSzTx/>
              <a:buFontTx/>
              <a:buNone/>
            </a:lvl3pPr>
            <a:lvl4pPr marL="0" indent="1431925">
              <a:buClrTx/>
              <a:buSzTx/>
              <a:buFontTx/>
              <a:buNone/>
            </a:lvl4pPr>
            <a:lvl5pPr marL="0" indent="1881188">
              <a:buClrTx/>
              <a:buSzTx/>
              <a:buFont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75" name="Segnaposto testo 4"/>
          <p:cNvSpPr>
            <a:spLocks noGrp="1"/>
          </p:cNvSpPr>
          <p:nvPr>
            <p:ph type="body" sz="quarter" idx="21"/>
          </p:nvPr>
        </p:nvSpPr>
        <p:spPr>
          <a:xfrm>
            <a:off x="391066" y="284132"/>
            <a:ext cx="11248484" cy="395289"/>
          </a:xfrm>
          <a:prstGeom prst="rect">
            <a:avLst/>
          </a:prstGeom>
        </p:spPr>
        <p:txBody>
          <a:bodyPr lIns="0" tIns="0" rIns="0" bIns="0"/>
          <a:lstStyle/>
          <a:p>
            <a:pPr marL="0" indent="0">
              <a:buClrTx/>
              <a:buSzTx/>
              <a:buFontTx/>
              <a:buNone/>
              <a:defRPr sz="2000" b="1">
                <a:solidFill>
                  <a:srgbClr val="2581C5"/>
                </a:solidFill>
              </a:defRPr>
            </a:pPr>
            <a:endParaRP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97995123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Due colonne_immagine dx + testo sx">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1D77867-3D3A-6548-8ADA-1FECAE7C65FD}"/>
              </a:ext>
            </a:extLst>
          </p:cNvPr>
          <p:cNvSpPr>
            <a:spLocks noGrp="1"/>
          </p:cNvSpPr>
          <p:nvPr>
            <p:ph sz="half" idx="1"/>
          </p:nvPr>
        </p:nvSpPr>
        <p:spPr>
          <a:xfrm>
            <a:off x="6272191" y="1729008"/>
            <a:ext cx="5515096" cy="3263504"/>
          </a:xfrm>
          <a:prstGeom prst="rect">
            <a:avLst/>
          </a:prstGeom>
        </p:spPr>
        <p:txBody>
          <a:bodyPr/>
          <a:lstStyle>
            <a:lvl1pPr marL="0" indent="0">
              <a:buNone/>
              <a:defRPr sz="1600"/>
            </a:lvl1pPr>
            <a:lvl2pPr marL="820738" indent="-285750">
              <a:buFont typeface="Arial" panose="020B0604020202020204" pitchFamily="34" charset="0"/>
              <a:buChar char="•"/>
              <a:defRPr sz="1600"/>
            </a:lvl2pPr>
            <a:lvl3pPr marL="1154113" indent="-171450">
              <a:buFont typeface="Arial" panose="020B0604020202020204" pitchFamily="34" charset="0"/>
              <a:buChar char="•"/>
              <a:defRPr sz="1400"/>
            </a:lvl3pPr>
            <a:lvl4pPr marL="1603375" indent="-171450">
              <a:buFont typeface="Arial" panose="020B0604020202020204" pitchFamily="34" charset="0"/>
              <a:buChar char="•"/>
              <a:defRPr sz="1400"/>
            </a:lvl4pPr>
            <a:lvl5pPr marL="2052638" indent="-171450">
              <a:buFont typeface="Arial" panose="020B0604020202020204" pitchFamily="34" charset="0"/>
              <a:buChar char="•"/>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11" name="Segnaposto contenuto 3">
            <a:extLst>
              <a:ext uri="{FF2B5EF4-FFF2-40B4-BE49-F238E27FC236}">
                <a16:creationId xmlns:a16="http://schemas.microsoft.com/office/drawing/2014/main" id="{D33908AA-0B1B-4639-956B-04557A51CE5C}"/>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5" name="Segnaposto testo 4">
            <a:extLst>
              <a:ext uri="{FF2B5EF4-FFF2-40B4-BE49-F238E27FC236}">
                <a16:creationId xmlns:a16="http://schemas.microsoft.com/office/drawing/2014/main" id="{C4253DD0-A356-4BE0-A811-9EE5AB12588D}"/>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24276936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Solo titol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E94FE-7881-FB9D-D1AF-9DEB0705F3C6}"/>
              </a:ext>
            </a:extLst>
          </p:cNvPr>
          <p:cNvSpPr>
            <a:spLocks noGrp="1"/>
          </p:cNvSpPr>
          <p:nvPr>
            <p:ph type="title"/>
          </p:nvPr>
        </p:nvSpPr>
        <p:spPr>
          <a:xfrm>
            <a:off x="1385011" y="234086"/>
            <a:ext cx="10806988" cy="63886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408E9529-3BD5-16EB-E345-D81D0AA80D3B}"/>
              </a:ext>
            </a:extLst>
          </p:cNvPr>
          <p:cNvSpPr>
            <a:spLocks noGrp="1"/>
          </p:cNvSpPr>
          <p:nvPr>
            <p:ph type="body" sz="quarter" idx="11"/>
          </p:nvPr>
        </p:nvSpPr>
        <p:spPr>
          <a:xfrm>
            <a:off x="1385011" y="951181"/>
            <a:ext cx="10489997" cy="248513"/>
          </a:xfrm>
        </p:spPr>
        <p:txBody>
          <a:bodyPr>
            <a:noAutofit/>
          </a:bodyPr>
          <a:lstStyle>
            <a:lvl1pPr>
              <a:defRPr sz="1600" b="0">
                <a:solidFill>
                  <a:schemeClr val="tx2"/>
                </a:solidFill>
              </a:defRPr>
            </a:lvl1pPr>
            <a:lvl2pPr marL="0" indent="0">
              <a:buNone/>
              <a:defRPr/>
            </a:lvl2pPr>
          </a:lstStyle>
          <a:p>
            <a:pPr lvl="0"/>
            <a:r>
              <a:rPr lang="en-US" dirty="0"/>
              <a:t>Click to edit Master text styles</a:t>
            </a:r>
          </a:p>
        </p:txBody>
      </p:sp>
      <p:sp>
        <p:nvSpPr>
          <p:cNvPr id="11" name="Text Placeholder 10">
            <a:extLst>
              <a:ext uri="{FF2B5EF4-FFF2-40B4-BE49-F238E27FC236}">
                <a16:creationId xmlns:a16="http://schemas.microsoft.com/office/drawing/2014/main" id="{109AE33B-F0AA-39F3-A796-547F3EA85FC7}"/>
              </a:ext>
            </a:extLst>
          </p:cNvPr>
          <p:cNvSpPr>
            <a:spLocks noGrp="1"/>
          </p:cNvSpPr>
          <p:nvPr>
            <p:ph type="body" sz="quarter" idx="12"/>
          </p:nvPr>
        </p:nvSpPr>
        <p:spPr>
          <a:xfrm>
            <a:off x="408854" y="1612207"/>
            <a:ext cx="11467057" cy="11451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a:extLst>
              <a:ext uri="{FF2B5EF4-FFF2-40B4-BE49-F238E27FC236}">
                <a16:creationId xmlns:a16="http://schemas.microsoft.com/office/drawing/2014/main" id="{430E0147-16BE-9A7C-FA70-0045CA785539}"/>
              </a:ext>
            </a:extLst>
          </p:cNvPr>
          <p:cNvSpPr>
            <a:spLocks noGrp="1"/>
          </p:cNvSpPr>
          <p:nvPr>
            <p:ph type="body" sz="quarter" idx="13"/>
          </p:nvPr>
        </p:nvSpPr>
        <p:spPr>
          <a:xfrm>
            <a:off x="408854" y="6350000"/>
            <a:ext cx="9728569" cy="179917"/>
          </a:xfrm>
        </p:spPr>
        <p:txBody>
          <a:bodyPr anchor="b">
            <a:noAutofit/>
          </a:bodyPr>
          <a:lstStyle>
            <a:lvl1pPr>
              <a:spcBef>
                <a:spcPts val="400"/>
              </a:spcBef>
              <a:defRPr sz="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8094425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Diapositiva titolo">
    <p:spTree>
      <p:nvGrpSpPr>
        <p:cNvPr id="1" name=""/>
        <p:cNvGrpSpPr/>
        <p:nvPr/>
      </p:nvGrpSpPr>
      <p:grpSpPr>
        <a:xfrm>
          <a:off x="0" y="0"/>
          <a:ext cx="0" cy="0"/>
          <a:chOff x="0" y="0"/>
          <a:chExt cx="0" cy="0"/>
        </a:xfrm>
      </p:grpSpPr>
      <p:sp>
        <p:nvSpPr>
          <p:cNvPr id="13" name="Rettangolo 2"/>
          <p:cNvSpPr txBox="1"/>
          <p:nvPr/>
        </p:nvSpPr>
        <p:spPr>
          <a:xfrm>
            <a:off x="1261109" y="6553202"/>
            <a:ext cx="10006332" cy="328225"/>
          </a:xfrm>
          <a:prstGeom prst="rect">
            <a:avLst/>
          </a:prstGeom>
          <a:ln w="12700">
            <a:miter lim="400000"/>
          </a:ln>
          <a:extLst>
            <a:ext uri="{C572A759-6A51-4108-AA02-DFA0A04FC94B}">
              <ma14:wrappingTextBoxFlag xmlns="" xmlns:ma14="http://schemas.microsoft.com/office/mac/drawingml/2011/main" val="1"/>
            </a:ext>
          </a:extLst>
        </p:spPr>
        <p:txBody>
          <a:bodyPr lIns="60957" tIns="60957" rIns="60957" bIns="60957">
            <a:spAutoFit/>
          </a:bodyPr>
          <a:lstStyle>
            <a:lvl1pPr algn="r">
              <a:defRPr sz="1000">
                <a:solidFill>
                  <a:srgbClr val="FFFFFF"/>
                </a:solidFill>
                <a:latin typeface="+mj-lt"/>
                <a:ea typeface="+mj-ea"/>
                <a:cs typeface="+mj-cs"/>
                <a:sym typeface="Times Roman"/>
              </a:defRPr>
            </a:lvl1pPr>
          </a:lstStyle>
          <a:p>
            <a:r>
              <a:rPr sz="1333"/>
              <a:t>Nuove prospettive nella Leucemia Linfatica Cronica e nel Linfoma Follicolare  |  Bologna 02 – 03 marzo 2017   |</a:t>
            </a:r>
          </a:p>
        </p:txBody>
      </p:sp>
      <p:pic>
        <p:nvPicPr>
          <p:cNvPr id="2" name="Immagine 1" descr="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Tree>
    <p:extLst>
      <p:ext uri="{BB962C8B-B14F-4D97-AF65-F5344CB8AC3E}">
        <p14:creationId xmlns:p14="http://schemas.microsoft.com/office/powerpoint/2010/main" val="155443122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8342546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Diapositiva titolo copia">
    <p:spTree>
      <p:nvGrpSpPr>
        <p:cNvPr id="1" name=""/>
        <p:cNvGrpSpPr/>
        <p:nvPr/>
      </p:nvGrpSpPr>
      <p:grpSpPr>
        <a:xfrm>
          <a:off x="0" y="0"/>
          <a:ext cx="0" cy="0"/>
          <a:chOff x="0" y="0"/>
          <a:chExt cx="0" cy="0"/>
        </a:xfrm>
      </p:grpSpPr>
      <p:pic>
        <p:nvPicPr>
          <p:cNvPr id="3" name="Immagine 2" descr="1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Tree>
    <p:extLst>
      <p:ext uri="{BB962C8B-B14F-4D97-AF65-F5344CB8AC3E}">
        <p14:creationId xmlns:p14="http://schemas.microsoft.com/office/powerpoint/2010/main" val="311890451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Diapositiva titolo">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7881228-2E92-90FE-31F8-210AC654F1CC}"/>
              </a:ext>
            </a:extLst>
          </p:cNvPr>
          <p:cNvSpPr/>
          <p:nvPr/>
        </p:nvSpPr>
        <p:spPr>
          <a:xfrm flipV="1">
            <a:off x="455085" y="0"/>
            <a:ext cx="11736916" cy="4795838"/>
          </a:xfrm>
          <a:prstGeom prst="rect">
            <a:avLst/>
          </a:prstGeom>
          <a:gradFill flip="none" rotWithShape="1">
            <a:gsLst>
              <a:gs pos="0">
                <a:schemeClr val="accent1">
                  <a:lumMod val="75000"/>
                  <a:alpha val="20000"/>
                </a:schemeClr>
              </a:gs>
              <a:gs pos="61000">
                <a:schemeClr val="bg1">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800" dirty="0">
              <a:solidFill>
                <a:prstClr val="white"/>
              </a:solidFill>
            </a:endParaRPr>
          </a:p>
        </p:txBody>
      </p:sp>
      <p:cxnSp>
        <p:nvCxnSpPr>
          <p:cNvPr id="4" name="Connettore 1 6">
            <a:extLst>
              <a:ext uri="{FF2B5EF4-FFF2-40B4-BE49-F238E27FC236}">
                <a16:creationId xmlns:a16="http://schemas.microsoft.com/office/drawing/2014/main" id="{1EFD0972-01BB-D263-8AAB-9EEA25CD5797}"/>
              </a:ext>
            </a:extLst>
          </p:cNvPr>
          <p:cNvCxnSpPr/>
          <p:nvPr/>
        </p:nvCxnSpPr>
        <p:spPr>
          <a:xfrm>
            <a:off x="455085" y="4795838"/>
            <a:ext cx="11736916" cy="0"/>
          </a:xfrm>
          <a:prstGeom prst="line">
            <a:avLst/>
          </a:prstGeom>
          <a:ln w="19050">
            <a:solidFill>
              <a:srgbClr val="596F9F"/>
            </a:solidFill>
          </a:ln>
        </p:spPr>
        <p:style>
          <a:lnRef idx="1">
            <a:schemeClr val="accent1"/>
          </a:lnRef>
          <a:fillRef idx="0">
            <a:schemeClr val="accent1"/>
          </a:fillRef>
          <a:effectRef idx="0">
            <a:schemeClr val="accent1"/>
          </a:effectRef>
          <a:fontRef idx="minor">
            <a:schemeClr val="tx1"/>
          </a:fontRef>
        </p:style>
      </p:cxnSp>
      <p:sp>
        <p:nvSpPr>
          <p:cNvPr id="3" name="Sottotitolo 2"/>
          <p:cNvSpPr>
            <a:spLocks noGrp="1"/>
          </p:cNvSpPr>
          <p:nvPr>
            <p:ph type="subTitle" idx="1"/>
          </p:nvPr>
        </p:nvSpPr>
        <p:spPr>
          <a:xfrm>
            <a:off x="622301" y="2998695"/>
            <a:ext cx="9489888" cy="1752600"/>
          </a:xfrm>
        </p:spPr>
        <p:txBody>
          <a:bodyPr anchor="b">
            <a:normAutofit/>
          </a:bodyPr>
          <a:lstStyle>
            <a:lvl1pPr marL="0" indent="0" algn="l">
              <a:spcBef>
                <a:spcPts val="600"/>
              </a:spcBef>
              <a:buNone/>
              <a:defRPr sz="4000">
                <a:solidFill>
                  <a:srgbClr val="596F9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9" name="Segnaposto testo 8"/>
          <p:cNvSpPr>
            <a:spLocks noGrp="1"/>
          </p:cNvSpPr>
          <p:nvPr>
            <p:ph type="body" sz="quarter" idx="10"/>
          </p:nvPr>
        </p:nvSpPr>
        <p:spPr>
          <a:xfrm>
            <a:off x="622301" y="4889508"/>
            <a:ext cx="9518651" cy="576263"/>
          </a:xfrm>
        </p:spPr>
        <p:txBody>
          <a:bodyPr>
            <a:normAutofit/>
          </a:bodyPr>
          <a:lstStyle>
            <a:lvl1pPr>
              <a:defRPr sz="2400" b="0"/>
            </a:lvl1pPr>
          </a:lstStyle>
          <a:p>
            <a:pPr lvl="0"/>
            <a:r>
              <a:rPr lang="it-IT"/>
              <a:t>Fare clic per modificare stili del testo dello schema</a:t>
            </a:r>
          </a:p>
        </p:txBody>
      </p:sp>
    </p:spTree>
    <p:extLst>
      <p:ext uri="{BB962C8B-B14F-4D97-AF65-F5344CB8AC3E}">
        <p14:creationId xmlns:p14="http://schemas.microsoft.com/office/powerpoint/2010/main" val="19382441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37931315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2"/>
            <a:ext cx="5247341" cy="4525963"/>
          </a:xfrm>
        </p:spPr>
        <p:txBody>
          <a:bodyPr>
            <a:normAutofit/>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p:txBody>
      </p:sp>
      <p:sp>
        <p:nvSpPr>
          <p:cNvPr id="4" name="Segnaposto contenuto 3"/>
          <p:cNvSpPr>
            <a:spLocks noGrp="1"/>
          </p:cNvSpPr>
          <p:nvPr>
            <p:ph sz="half" idx="2"/>
          </p:nvPr>
        </p:nvSpPr>
        <p:spPr>
          <a:xfrm>
            <a:off x="6360459" y="1600202"/>
            <a:ext cx="5247341" cy="4525963"/>
          </a:xfrm>
        </p:spPr>
        <p:txBody>
          <a:bodyPr>
            <a:normAutofit/>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p:txBody>
      </p:sp>
    </p:spTree>
    <p:extLst>
      <p:ext uri="{BB962C8B-B14F-4D97-AF65-F5344CB8AC3E}">
        <p14:creationId xmlns:p14="http://schemas.microsoft.com/office/powerpoint/2010/main" val="3643753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7470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1" y="2130426"/>
            <a:ext cx="10363200" cy="1470025"/>
          </a:xfrm>
          <a:prstGeom prst="rect">
            <a:avLst/>
          </a:prstGeom>
        </p:spPr>
        <p:txBody>
          <a:bodyPr/>
          <a:lstStyle/>
          <a:p>
            <a:r>
              <a:rPr lang="it-IT"/>
              <a:t>Fare clic per modificare stile</a:t>
            </a:r>
          </a:p>
        </p:txBody>
      </p:sp>
      <p:sp>
        <p:nvSpPr>
          <p:cNvPr id="3" name="Sottotitolo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599"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1A9EC7A-D416-4A92-941C-DBEEF15207E2}"/>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A6A427B4-F80F-44F2-982C-83B437B68F02}"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967C19B2-5116-40FB-BFE5-6766A4A8D76E}"/>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977DE6E3-30A6-4925-932A-E17588B0305E}"/>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39017396-70D3-4881-8F60-B1077F532669}" type="slidenum">
              <a:rPr lang="it-IT" altLang="it-IT"/>
              <a:pPr/>
              <a:t>‹N›</a:t>
            </a:fld>
            <a:endParaRPr lang="it-IT" altLang="it-IT"/>
          </a:p>
        </p:txBody>
      </p:sp>
    </p:spTree>
    <p:extLst>
      <p:ext uri="{BB962C8B-B14F-4D97-AF65-F5344CB8AC3E}">
        <p14:creationId xmlns:p14="http://schemas.microsoft.com/office/powerpoint/2010/main" val="42918712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7" y="305999"/>
            <a:ext cx="11091373" cy="802800"/>
          </a:xfrm>
          <a:prstGeom prst="rect">
            <a:avLst/>
          </a:prstGeom>
        </p:spPr>
        <p:txBody>
          <a:bodyPr lIns="91400" tIns="125948" rIns="91400" bIns="45702"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10" name="Textplatzhalter 9" descr="Subtitle"/>
          <p:cNvSpPr>
            <a:spLocks noGrp="1"/>
          </p:cNvSpPr>
          <p:nvPr>
            <p:ph type="body" sz="quarter" idx="10"/>
          </p:nvPr>
        </p:nvSpPr>
        <p:spPr>
          <a:xfrm>
            <a:off x="720000" y="738562"/>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9" name="Content Placeholder 2"/>
          <p:cNvSpPr>
            <a:spLocks noGrp="1"/>
          </p:cNvSpPr>
          <p:nvPr>
            <p:ph idx="1"/>
          </p:nvPr>
        </p:nvSpPr>
        <p:spPr>
          <a:xfrm>
            <a:off x="698507" y="1346200"/>
            <a:ext cx="11112540"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CH" dirty="0"/>
          </a:p>
        </p:txBody>
      </p:sp>
      <p:sp>
        <p:nvSpPr>
          <p:cNvPr id="3" name="Footer Placeholder 4">
            <a:extLst>
              <a:ext uri="{FF2B5EF4-FFF2-40B4-BE49-F238E27FC236}">
                <a16:creationId xmlns:a16="http://schemas.microsoft.com/office/drawing/2014/main" id="{C62F17EA-3066-696D-E38C-3F2C0FAB8E09}"/>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baseline="0">
                <a:solidFill>
                  <a:prstClr val="black">
                    <a:tint val="75000"/>
                  </a:prstClr>
                </a:solidFill>
                <a:latin typeface="+mn-lt"/>
                <a:cs typeface="+mn-cs"/>
              </a:defRPr>
            </a:lvl1pPr>
          </a:lstStyle>
          <a:p>
            <a:pPr>
              <a:defRPr/>
            </a:pPr>
            <a:endParaRPr lang="en-US"/>
          </a:p>
        </p:txBody>
      </p:sp>
      <p:sp>
        <p:nvSpPr>
          <p:cNvPr id="4" name="Slide Number Placeholder 5">
            <a:extLst>
              <a:ext uri="{FF2B5EF4-FFF2-40B4-BE49-F238E27FC236}">
                <a16:creationId xmlns:a16="http://schemas.microsoft.com/office/drawing/2014/main" id="{C49C34AF-E8FF-73DE-2936-4F26D74FBC26}"/>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6980DE88-9655-452C-BFA4-8A3C48736C98}" type="slidenum">
              <a:rPr lang="en-US" altLang="it-IT"/>
              <a:pPr/>
              <a:t>‹N›</a:t>
            </a:fld>
            <a:endParaRPr lang="en-US" altLang="it-IT"/>
          </a:p>
        </p:txBody>
      </p:sp>
    </p:spTree>
    <p:extLst>
      <p:ext uri="{BB962C8B-B14F-4D97-AF65-F5344CB8AC3E}">
        <p14:creationId xmlns:p14="http://schemas.microsoft.com/office/powerpoint/2010/main" val="3622570589"/>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2733" y="1346210"/>
            <a:ext cx="5547784" cy="4945063"/>
          </a:xfrm>
        </p:spPr>
        <p:txBody>
          <a:bodyPr/>
          <a:lstStyle>
            <a:lvl1pPr marL="233267" marR="0" indent="-233267" algn="l" defTabSz="914021"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298" marR="0" indent="-163445" algn="l" defTabSz="914021"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610" marR="0" indent="-177725" algn="l" defTabSz="914021" rtl="0" eaLnBrk="1" fontAlgn="base" latinLnBrk="0" hangingPunct="1">
              <a:lnSpc>
                <a:spcPct val="95000"/>
              </a:lnSpc>
              <a:spcBef>
                <a:spcPct val="30000"/>
              </a:spcBef>
              <a:spcAft>
                <a:spcPct val="0"/>
              </a:spcAft>
              <a:buClrTx/>
              <a:buSzTx/>
              <a:buFont typeface="Arial" charset="0"/>
              <a:buChar char="-"/>
              <a:tabLst/>
              <a:defRPr sz="2000"/>
            </a:lvl3pPr>
            <a:lvl4pPr marL="752163" marR="0" indent="-172966" algn="l" defTabSz="914021" rtl="0" eaLnBrk="1" fontAlgn="base" latinLnBrk="0" hangingPunct="1">
              <a:lnSpc>
                <a:spcPct val="95000"/>
              </a:lnSpc>
              <a:spcBef>
                <a:spcPct val="20000"/>
              </a:spcBef>
              <a:spcAft>
                <a:spcPct val="0"/>
              </a:spcAft>
              <a:buClrTx/>
              <a:buSzTx/>
              <a:buFont typeface="Arial" charset="0"/>
              <a:buChar char="•"/>
              <a:tabLst/>
              <a:defRPr sz="1800"/>
            </a:lvl4pPr>
            <a:lvl5pPr marL="917194" marR="0" indent="-163445" algn="l" defTabSz="914021"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4" name="Content Placeholder 3"/>
          <p:cNvSpPr>
            <a:spLocks noGrp="1"/>
          </p:cNvSpPr>
          <p:nvPr>
            <p:ph sz="half" idx="2"/>
          </p:nvPr>
        </p:nvSpPr>
        <p:spPr>
          <a:xfrm>
            <a:off x="6453719" y="1346210"/>
            <a:ext cx="5331883" cy="4945063"/>
          </a:xfrm>
        </p:spPr>
        <p:txBody>
          <a:bodyPr/>
          <a:lstStyle>
            <a:lvl1pPr marL="233267" marR="0" indent="-233267" algn="l" defTabSz="914021"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298" marR="0" indent="-163445" algn="l" defTabSz="914021"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610" marR="0" indent="-177725" algn="l" defTabSz="914021" rtl="0" eaLnBrk="1" fontAlgn="base" latinLnBrk="0" hangingPunct="1">
              <a:lnSpc>
                <a:spcPct val="95000"/>
              </a:lnSpc>
              <a:spcBef>
                <a:spcPct val="30000"/>
              </a:spcBef>
              <a:spcAft>
                <a:spcPct val="0"/>
              </a:spcAft>
              <a:buClrTx/>
              <a:buSzTx/>
              <a:buFont typeface="Arial" charset="0"/>
              <a:buChar char="-"/>
              <a:tabLst/>
              <a:defRPr sz="2000"/>
            </a:lvl3pPr>
            <a:lvl4pPr marL="752163" marR="0" indent="-172966" algn="l" defTabSz="914021" rtl="0" eaLnBrk="1" fontAlgn="base" latinLnBrk="0" hangingPunct="1">
              <a:lnSpc>
                <a:spcPct val="95000"/>
              </a:lnSpc>
              <a:spcBef>
                <a:spcPct val="20000"/>
              </a:spcBef>
              <a:spcAft>
                <a:spcPct val="0"/>
              </a:spcAft>
              <a:buClrTx/>
              <a:buSzTx/>
              <a:buFont typeface="Arial" charset="0"/>
              <a:buChar char="•"/>
              <a:tabLst/>
              <a:defRPr sz="1800"/>
            </a:lvl4pPr>
            <a:lvl5pPr marL="917194" marR="0" indent="-163445" algn="l" defTabSz="914021"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11" name="Textplatzhalter 9" descr="Subtitle"/>
          <p:cNvSpPr>
            <a:spLocks noGrp="1"/>
          </p:cNvSpPr>
          <p:nvPr>
            <p:ph type="body" sz="quarter" idx="10"/>
          </p:nvPr>
        </p:nvSpPr>
        <p:spPr>
          <a:xfrm>
            <a:off x="720000" y="738562"/>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13" name="Title 1"/>
          <p:cNvSpPr>
            <a:spLocks noGrp="1"/>
          </p:cNvSpPr>
          <p:nvPr>
            <p:ph type="title"/>
          </p:nvPr>
        </p:nvSpPr>
        <p:spPr>
          <a:xfrm>
            <a:off x="719667" y="305999"/>
            <a:ext cx="11091373" cy="802800"/>
          </a:xfrm>
          <a:prstGeom prst="rect">
            <a:avLst/>
          </a:prstGeom>
        </p:spPr>
        <p:txBody>
          <a:bodyPr lIns="91400" tIns="125948" rIns="91400" bIns="45702"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2" name="Footer Placeholder 4">
            <a:extLst>
              <a:ext uri="{FF2B5EF4-FFF2-40B4-BE49-F238E27FC236}">
                <a16:creationId xmlns:a16="http://schemas.microsoft.com/office/drawing/2014/main" id="{02158E0B-4968-643D-2FBD-CFB68020835F}"/>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5" name="Slide Number Placeholder 5">
            <a:extLst>
              <a:ext uri="{FF2B5EF4-FFF2-40B4-BE49-F238E27FC236}">
                <a16:creationId xmlns:a16="http://schemas.microsoft.com/office/drawing/2014/main" id="{1A3D6BCE-B7DD-FFB6-2257-5034218CD52A}"/>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98924635-86D1-4A5B-B56B-5F5A310F3EEA}" type="slidenum">
              <a:rPr lang="en-US" altLang="it-IT"/>
              <a:pPr/>
              <a:t>‹N›</a:t>
            </a:fld>
            <a:endParaRPr lang="en-US" altLang="it-IT"/>
          </a:p>
        </p:txBody>
      </p:sp>
    </p:spTree>
    <p:extLst>
      <p:ext uri="{BB962C8B-B14F-4D97-AF65-F5344CB8AC3E}">
        <p14:creationId xmlns:p14="http://schemas.microsoft.com/office/powerpoint/2010/main" val="410101754"/>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0" name="Textplatzhalter 9" descr="Subtitle"/>
          <p:cNvSpPr>
            <a:spLocks noGrp="1"/>
          </p:cNvSpPr>
          <p:nvPr>
            <p:ph type="body" sz="quarter" idx="10"/>
          </p:nvPr>
        </p:nvSpPr>
        <p:spPr>
          <a:xfrm>
            <a:off x="720000" y="738562"/>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11" name="Title 1"/>
          <p:cNvSpPr>
            <a:spLocks noGrp="1"/>
          </p:cNvSpPr>
          <p:nvPr>
            <p:ph type="title"/>
          </p:nvPr>
        </p:nvSpPr>
        <p:spPr>
          <a:xfrm>
            <a:off x="719667" y="305999"/>
            <a:ext cx="11091373" cy="802800"/>
          </a:xfrm>
          <a:prstGeom prst="rect">
            <a:avLst/>
          </a:prstGeom>
        </p:spPr>
        <p:txBody>
          <a:bodyPr lIns="91400" tIns="125948" rIns="91400" bIns="45702"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2" name="Footer Placeholder 4">
            <a:extLst>
              <a:ext uri="{FF2B5EF4-FFF2-40B4-BE49-F238E27FC236}">
                <a16:creationId xmlns:a16="http://schemas.microsoft.com/office/drawing/2014/main" id="{724CE45E-9DED-74D6-D994-56338361876F}"/>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3" name="Slide Number Placeholder 5">
            <a:extLst>
              <a:ext uri="{FF2B5EF4-FFF2-40B4-BE49-F238E27FC236}">
                <a16:creationId xmlns:a16="http://schemas.microsoft.com/office/drawing/2014/main" id="{9481DE1C-8412-1DD4-BFE6-0CC9EABD161E}"/>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49D68D2C-8E44-40F7-A47F-6AEF935B53BE}" type="slidenum">
              <a:rPr lang="en-US" altLang="it-IT"/>
              <a:pPr/>
              <a:t>‹N›</a:t>
            </a:fld>
            <a:endParaRPr lang="en-US" altLang="it-IT"/>
          </a:p>
        </p:txBody>
      </p:sp>
    </p:spTree>
    <p:extLst>
      <p:ext uri="{BB962C8B-B14F-4D97-AF65-F5344CB8AC3E}">
        <p14:creationId xmlns:p14="http://schemas.microsoft.com/office/powerpoint/2010/main" val="2219970288"/>
      </p:ext>
    </p:extLst>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1_Title and Content No Lower art Layout">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21F01C30-C538-3242-BF1E-7D337768181E}"/>
              </a:ext>
            </a:extLst>
          </p:cNvPr>
          <p:cNvSpPr txBox="1"/>
          <p:nvPr/>
        </p:nvSpPr>
        <p:spPr>
          <a:xfrm>
            <a:off x="742176" y="6576188"/>
            <a:ext cx="160300" cy="124650"/>
          </a:xfrm>
          <a:prstGeom prst="rect">
            <a:avLst/>
          </a:prstGeom>
          <a:noFill/>
        </p:spPr>
        <p:txBody>
          <a:bodyPr wrap="none" lIns="0" tIns="0" rIns="0" bIns="0"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fld id="{DF4EB95B-CCC1-4472-A936-A67498B7AE94}" type="slidenum">
              <a:rPr lang="en-US" altLang="it-IT" sz="900" b="1">
                <a:solidFill>
                  <a:srgbClr val="F2F0F6"/>
                </a:solidFill>
              </a:rPr>
              <a:pPr algn="ctr" eaLnBrk="1" hangingPunct="1">
                <a:lnSpc>
                  <a:spcPct val="90000"/>
                </a:lnSpc>
              </a:pPr>
              <a:t>‹N›</a:t>
            </a:fld>
            <a:endParaRPr lang="en-US" altLang="it-IT" sz="900" b="1">
              <a:solidFill>
                <a:srgbClr val="F2F0F6"/>
              </a:solidFill>
            </a:endParaRPr>
          </a:p>
        </p:txBody>
      </p:sp>
      <p:sp>
        <p:nvSpPr>
          <p:cNvPr id="2" name="Title 1"/>
          <p:cNvSpPr>
            <a:spLocks noGrp="1"/>
          </p:cNvSpPr>
          <p:nvPr>
            <p:ph type="title"/>
          </p:nvPr>
        </p:nvSpPr>
        <p:spPr>
          <a:xfrm>
            <a:off x="609600" y="233306"/>
            <a:ext cx="10960101" cy="818535"/>
          </a:xfrm>
          <a:prstGeom prst="rect">
            <a:avLst/>
          </a:prstGeom>
        </p:spPr>
        <p:txBody>
          <a:bodyPr lIns="91400" tIns="45702" rIns="91400" bIns="45702"/>
          <a:lstStyle/>
          <a:p>
            <a:r>
              <a:rPr lang="en-US"/>
              <a:t>Click to edit Master title style</a:t>
            </a:r>
          </a:p>
        </p:txBody>
      </p:sp>
    </p:spTree>
    <p:extLst>
      <p:ext uri="{BB962C8B-B14F-4D97-AF65-F5344CB8AC3E}">
        <p14:creationId xmlns:p14="http://schemas.microsoft.com/office/powerpoint/2010/main" val="945513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_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7" y="305999"/>
            <a:ext cx="11091373" cy="802800"/>
          </a:xfrm>
          <a:prstGeom prst="rect">
            <a:avLst/>
          </a:prstGeom>
        </p:spPr>
        <p:txBody>
          <a:bodyPr tIns="126000"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10" name="Textplatzhalter 9" descr="Subtitle"/>
          <p:cNvSpPr>
            <a:spLocks noGrp="1"/>
          </p:cNvSpPr>
          <p:nvPr>
            <p:ph type="body" sz="quarter" idx="10"/>
          </p:nvPr>
        </p:nvSpPr>
        <p:spPr>
          <a:xfrm>
            <a:off x="720000" y="738558"/>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9" name="Content Placeholder 2"/>
          <p:cNvSpPr>
            <a:spLocks noGrp="1"/>
          </p:cNvSpPr>
          <p:nvPr>
            <p:ph idx="1"/>
          </p:nvPr>
        </p:nvSpPr>
        <p:spPr>
          <a:xfrm>
            <a:off x="698502" y="1346200"/>
            <a:ext cx="11112540"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CH" dirty="0"/>
          </a:p>
        </p:txBody>
      </p:sp>
      <p:sp>
        <p:nvSpPr>
          <p:cNvPr id="3" name="Footer Placeholder 4">
            <a:extLst>
              <a:ext uri="{FF2B5EF4-FFF2-40B4-BE49-F238E27FC236}">
                <a16:creationId xmlns:a16="http://schemas.microsoft.com/office/drawing/2014/main" id="{632CBE5E-0332-90B8-0D0D-AA72DD35973C}"/>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baseline="0">
                <a:solidFill>
                  <a:prstClr val="black">
                    <a:tint val="75000"/>
                  </a:prstClr>
                </a:solidFill>
                <a:latin typeface="+mn-lt"/>
                <a:cs typeface="+mn-cs"/>
              </a:defRPr>
            </a:lvl1pPr>
          </a:lstStyle>
          <a:p>
            <a:pPr>
              <a:defRPr/>
            </a:pPr>
            <a:endParaRPr lang="en-US"/>
          </a:p>
        </p:txBody>
      </p:sp>
      <p:sp>
        <p:nvSpPr>
          <p:cNvPr id="4" name="Slide Number Placeholder 5">
            <a:extLst>
              <a:ext uri="{FF2B5EF4-FFF2-40B4-BE49-F238E27FC236}">
                <a16:creationId xmlns:a16="http://schemas.microsoft.com/office/drawing/2014/main" id="{6DBA24E3-28E2-479D-89CC-9D79178BC9F1}"/>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07112AFD-A051-4D1A-8A69-7A33DC79C57C}" type="slidenum">
              <a:rPr lang="en-US" altLang="it-IT"/>
              <a:pPr/>
              <a:t>‹N›</a:t>
            </a:fld>
            <a:endParaRPr lang="en-US" altLang="it-IT"/>
          </a:p>
        </p:txBody>
      </p:sp>
    </p:spTree>
    <p:extLst>
      <p:ext uri="{BB962C8B-B14F-4D97-AF65-F5344CB8AC3E}">
        <p14:creationId xmlns:p14="http://schemas.microsoft.com/office/powerpoint/2010/main" val="1548633276"/>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2733" y="1346201"/>
            <a:ext cx="5547784" cy="4945063"/>
          </a:xfrm>
        </p:spPr>
        <p:txBody>
          <a:bodyPr/>
          <a:lstStyle>
            <a:lvl1pPr marL="233363" marR="0" indent="-233363" algn="l" defTabSz="914400"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463" marR="0" indent="-163513" algn="l" defTabSz="914400"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850" marR="0" indent="-177800" algn="l" defTabSz="914400" rtl="0" eaLnBrk="1" fontAlgn="base" latinLnBrk="0" hangingPunct="1">
              <a:lnSpc>
                <a:spcPct val="95000"/>
              </a:lnSpc>
              <a:spcBef>
                <a:spcPct val="30000"/>
              </a:spcBef>
              <a:spcAft>
                <a:spcPct val="0"/>
              </a:spcAft>
              <a:buClrTx/>
              <a:buSzTx/>
              <a:buFont typeface="Arial" charset="0"/>
              <a:buChar char="-"/>
              <a:tabLst/>
              <a:defRPr sz="2000"/>
            </a:lvl3pPr>
            <a:lvl4pPr marL="752475" marR="0" indent="-173038" algn="l" defTabSz="914400" rtl="0" eaLnBrk="1" fontAlgn="base" latinLnBrk="0" hangingPunct="1">
              <a:lnSpc>
                <a:spcPct val="95000"/>
              </a:lnSpc>
              <a:spcBef>
                <a:spcPct val="20000"/>
              </a:spcBef>
              <a:spcAft>
                <a:spcPct val="0"/>
              </a:spcAft>
              <a:buClrTx/>
              <a:buSzTx/>
              <a:buFont typeface="Arial" charset="0"/>
              <a:buChar char="•"/>
              <a:tabLst/>
              <a:defRPr sz="1800"/>
            </a:lvl4pPr>
            <a:lvl5pPr marL="917575" marR="0" indent="-163513" algn="l" defTabSz="914400"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4" name="Content Placeholder 3"/>
          <p:cNvSpPr>
            <a:spLocks noGrp="1"/>
          </p:cNvSpPr>
          <p:nvPr>
            <p:ph sz="half" idx="2"/>
          </p:nvPr>
        </p:nvSpPr>
        <p:spPr>
          <a:xfrm>
            <a:off x="6453719" y="1346201"/>
            <a:ext cx="5331883" cy="4945063"/>
          </a:xfrm>
        </p:spPr>
        <p:txBody>
          <a:bodyPr/>
          <a:lstStyle>
            <a:lvl1pPr marL="233363" marR="0" indent="-233363" algn="l" defTabSz="914400"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463" marR="0" indent="-163513" algn="l" defTabSz="914400"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850" marR="0" indent="-177800" algn="l" defTabSz="914400" rtl="0" eaLnBrk="1" fontAlgn="base" latinLnBrk="0" hangingPunct="1">
              <a:lnSpc>
                <a:spcPct val="95000"/>
              </a:lnSpc>
              <a:spcBef>
                <a:spcPct val="30000"/>
              </a:spcBef>
              <a:spcAft>
                <a:spcPct val="0"/>
              </a:spcAft>
              <a:buClrTx/>
              <a:buSzTx/>
              <a:buFont typeface="Arial" charset="0"/>
              <a:buChar char="-"/>
              <a:tabLst/>
              <a:defRPr sz="2000"/>
            </a:lvl3pPr>
            <a:lvl4pPr marL="752475" marR="0" indent="-173038" algn="l" defTabSz="914400" rtl="0" eaLnBrk="1" fontAlgn="base" latinLnBrk="0" hangingPunct="1">
              <a:lnSpc>
                <a:spcPct val="95000"/>
              </a:lnSpc>
              <a:spcBef>
                <a:spcPct val="20000"/>
              </a:spcBef>
              <a:spcAft>
                <a:spcPct val="0"/>
              </a:spcAft>
              <a:buClrTx/>
              <a:buSzTx/>
              <a:buFont typeface="Arial" charset="0"/>
              <a:buChar char="•"/>
              <a:tabLst/>
              <a:defRPr sz="1800"/>
            </a:lvl4pPr>
            <a:lvl5pPr marL="917575" marR="0" indent="-163513" algn="l" defTabSz="914400"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11" name="Textplatzhalter 9" descr="Subtitle"/>
          <p:cNvSpPr>
            <a:spLocks noGrp="1"/>
          </p:cNvSpPr>
          <p:nvPr>
            <p:ph type="body" sz="quarter" idx="10"/>
          </p:nvPr>
        </p:nvSpPr>
        <p:spPr>
          <a:xfrm>
            <a:off x="720000" y="738558"/>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13" name="Title 1"/>
          <p:cNvSpPr>
            <a:spLocks noGrp="1"/>
          </p:cNvSpPr>
          <p:nvPr>
            <p:ph type="title"/>
          </p:nvPr>
        </p:nvSpPr>
        <p:spPr>
          <a:xfrm>
            <a:off x="719667" y="305999"/>
            <a:ext cx="11091373" cy="802800"/>
          </a:xfrm>
          <a:prstGeom prst="rect">
            <a:avLst/>
          </a:prstGeom>
        </p:spPr>
        <p:txBody>
          <a:bodyPr tIns="126000"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2" name="Footer Placeholder 4">
            <a:extLst>
              <a:ext uri="{FF2B5EF4-FFF2-40B4-BE49-F238E27FC236}">
                <a16:creationId xmlns:a16="http://schemas.microsoft.com/office/drawing/2014/main" id="{97201F25-B12E-5B0B-86B6-7F169B32B0D6}"/>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5" name="Slide Number Placeholder 5">
            <a:extLst>
              <a:ext uri="{FF2B5EF4-FFF2-40B4-BE49-F238E27FC236}">
                <a16:creationId xmlns:a16="http://schemas.microsoft.com/office/drawing/2014/main" id="{13E2553E-615F-0C30-3B33-04373CC4CA3B}"/>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EBFCB509-7ED8-4488-99FF-73D9A56E930A}" type="slidenum">
              <a:rPr lang="en-US" altLang="it-IT"/>
              <a:pPr/>
              <a:t>‹N›</a:t>
            </a:fld>
            <a:endParaRPr lang="en-US" altLang="it-IT"/>
          </a:p>
        </p:txBody>
      </p:sp>
    </p:spTree>
    <p:extLst>
      <p:ext uri="{BB962C8B-B14F-4D97-AF65-F5344CB8AC3E}">
        <p14:creationId xmlns:p14="http://schemas.microsoft.com/office/powerpoint/2010/main" val="772132026"/>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10" name="Textplatzhalter 9" descr="Subtitle"/>
          <p:cNvSpPr>
            <a:spLocks noGrp="1"/>
          </p:cNvSpPr>
          <p:nvPr>
            <p:ph type="body" sz="quarter" idx="10"/>
          </p:nvPr>
        </p:nvSpPr>
        <p:spPr>
          <a:xfrm>
            <a:off x="720000" y="738558"/>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11" name="Title 1"/>
          <p:cNvSpPr>
            <a:spLocks noGrp="1"/>
          </p:cNvSpPr>
          <p:nvPr>
            <p:ph type="title"/>
          </p:nvPr>
        </p:nvSpPr>
        <p:spPr>
          <a:xfrm>
            <a:off x="719667" y="305999"/>
            <a:ext cx="11091373" cy="802800"/>
          </a:xfrm>
          <a:prstGeom prst="rect">
            <a:avLst/>
          </a:prstGeom>
        </p:spPr>
        <p:txBody>
          <a:bodyPr tIns="126000"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2" name="Footer Placeholder 4">
            <a:extLst>
              <a:ext uri="{FF2B5EF4-FFF2-40B4-BE49-F238E27FC236}">
                <a16:creationId xmlns:a16="http://schemas.microsoft.com/office/drawing/2014/main" id="{AB312174-B278-C11B-89D8-017055738270}"/>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3" name="Slide Number Placeholder 5">
            <a:extLst>
              <a:ext uri="{FF2B5EF4-FFF2-40B4-BE49-F238E27FC236}">
                <a16:creationId xmlns:a16="http://schemas.microsoft.com/office/drawing/2014/main" id="{918CFD5E-EFDC-F4BF-DDE9-0287F2031FF8}"/>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3E19FD45-C8D4-4BFA-918B-4F54031FAB85}" type="slidenum">
              <a:rPr lang="en-US" altLang="it-IT"/>
              <a:pPr/>
              <a:t>‹N›</a:t>
            </a:fld>
            <a:endParaRPr lang="en-US" altLang="it-IT"/>
          </a:p>
        </p:txBody>
      </p:sp>
    </p:spTree>
    <p:extLst>
      <p:ext uri="{BB962C8B-B14F-4D97-AF65-F5344CB8AC3E}">
        <p14:creationId xmlns:p14="http://schemas.microsoft.com/office/powerpoint/2010/main" val="1249363602"/>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2_Title and Content No Lower art Layout">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604599C7-BF96-4133-94C5-C3AAA2F57EFF}"/>
              </a:ext>
            </a:extLst>
          </p:cNvPr>
          <p:cNvSpPr txBox="1"/>
          <p:nvPr/>
        </p:nvSpPr>
        <p:spPr>
          <a:xfrm>
            <a:off x="742176" y="6576188"/>
            <a:ext cx="160300" cy="124650"/>
          </a:xfrm>
          <a:prstGeom prst="rect">
            <a:avLst/>
          </a:prstGeom>
          <a:noFill/>
        </p:spPr>
        <p:txBody>
          <a:bodyPr wrap="none" lIns="0" tIns="0" rIns="0" bIns="0"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fld id="{0C17ECE0-DA37-4263-AACC-C988F824E221}" type="slidenum">
              <a:rPr lang="en-US" altLang="it-IT" sz="900" b="1">
                <a:solidFill>
                  <a:srgbClr val="F2F0F6"/>
                </a:solidFill>
              </a:rPr>
              <a:pPr algn="ctr" eaLnBrk="1" hangingPunct="1">
                <a:lnSpc>
                  <a:spcPct val="90000"/>
                </a:lnSpc>
              </a:pPr>
              <a:t>‹N›</a:t>
            </a:fld>
            <a:endParaRPr lang="en-US" altLang="it-IT" sz="900" b="1">
              <a:solidFill>
                <a:srgbClr val="F2F0F6"/>
              </a:solidFill>
            </a:endParaRPr>
          </a:p>
        </p:txBody>
      </p:sp>
      <p:sp>
        <p:nvSpPr>
          <p:cNvPr id="2" name="Title 1"/>
          <p:cNvSpPr>
            <a:spLocks noGrp="1"/>
          </p:cNvSpPr>
          <p:nvPr>
            <p:ph type="title"/>
          </p:nvPr>
        </p:nvSpPr>
        <p:spPr>
          <a:xfrm>
            <a:off x="609600" y="233306"/>
            <a:ext cx="10960101" cy="818535"/>
          </a:xfrm>
          <a:prstGeom prst="rect">
            <a:avLst/>
          </a:prstGeom>
        </p:spPr>
        <p:txBody>
          <a:bodyPr lIns="91400" tIns="45702" rIns="91400" bIns="45702"/>
          <a:lstStyle/>
          <a:p>
            <a:r>
              <a:rPr lang="en-US"/>
              <a:t>Click to edit Master title style</a:t>
            </a:r>
          </a:p>
        </p:txBody>
      </p:sp>
    </p:spTree>
    <p:extLst>
      <p:ext uri="{BB962C8B-B14F-4D97-AF65-F5344CB8AC3E}">
        <p14:creationId xmlns:p14="http://schemas.microsoft.com/office/powerpoint/2010/main" val="15929744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67" y="305999"/>
            <a:ext cx="11091373" cy="802800"/>
          </a:xfrm>
          <a:prstGeom prst="rect">
            <a:avLst/>
          </a:prstGeom>
        </p:spPr>
        <p:txBody>
          <a:bodyPr lIns="91400" tIns="125948" rIns="91400" bIns="45702"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10" name="Textplatzhalter 9" descr="Subtitle"/>
          <p:cNvSpPr>
            <a:spLocks noGrp="1"/>
          </p:cNvSpPr>
          <p:nvPr>
            <p:ph type="body" sz="quarter" idx="10"/>
          </p:nvPr>
        </p:nvSpPr>
        <p:spPr>
          <a:xfrm>
            <a:off x="720000" y="738562"/>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9" name="Content Placeholder 2"/>
          <p:cNvSpPr>
            <a:spLocks noGrp="1"/>
          </p:cNvSpPr>
          <p:nvPr>
            <p:ph idx="1"/>
          </p:nvPr>
        </p:nvSpPr>
        <p:spPr>
          <a:xfrm>
            <a:off x="698507" y="1346200"/>
            <a:ext cx="11112540"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CH" dirty="0"/>
          </a:p>
        </p:txBody>
      </p:sp>
      <p:sp>
        <p:nvSpPr>
          <p:cNvPr id="3" name="Footer Placeholder 4">
            <a:extLst>
              <a:ext uri="{FF2B5EF4-FFF2-40B4-BE49-F238E27FC236}">
                <a16:creationId xmlns:a16="http://schemas.microsoft.com/office/drawing/2014/main" id="{100DBB96-8161-D98B-FA7F-310BFFF553B4}"/>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baseline="0">
                <a:solidFill>
                  <a:prstClr val="black">
                    <a:tint val="75000"/>
                  </a:prstClr>
                </a:solidFill>
                <a:latin typeface="+mn-lt"/>
                <a:cs typeface="+mn-cs"/>
              </a:defRPr>
            </a:lvl1pPr>
          </a:lstStyle>
          <a:p>
            <a:pPr>
              <a:defRPr/>
            </a:pPr>
            <a:endParaRPr lang="en-US"/>
          </a:p>
        </p:txBody>
      </p:sp>
      <p:sp>
        <p:nvSpPr>
          <p:cNvPr id="4" name="Slide Number Placeholder 5">
            <a:extLst>
              <a:ext uri="{FF2B5EF4-FFF2-40B4-BE49-F238E27FC236}">
                <a16:creationId xmlns:a16="http://schemas.microsoft.com/office/drawing/2014/main" id="{1C5CCE0B-09F0-52D4-AFC1-7C37DCB50954}"/>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AFF31F8C-5A51-46D1-B6E6-FB1662C5838E}" type="slidenum">
              <a:rPr lang="en-US" altLang="it-IT"/>
              <a:pPr/>
              <a:t>‹N›</a:t>
            </a:fld>
            <a:endParaRPr lang="en-US" altLang="it-IT"/>
          </a:p>
        </p:txBody>
      </p:sp>
    </p:spTree>
    <p:extLst>
      <p:ext uri="{BB962C8B-B14F-4D97-AF65-F5344CB8AC3E}">
        <p14:creationId xmlns:p14="http://schemas.microsoft.com/office/powerpoint/2010/main" val="2957895325"/>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2733" y="1346210"/>
            <a:ext cx="5547784" cy="4945063"/>
          </a:xfrm>
        </p:spPr>
        <p:txBody>
          <a:bodyPr/>
          <a:lstStyle>
            <a:lvl1pPr marL="233267" marR="0" indent="-233267" algn="l" defTabSz="914021"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298" marR="0" indent="-163445" algn="l" defTabSz="914021"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610" marR="0" indent="-177725" algn="l" defTabSz="914021" rtl="0" eaLnBrk="1" fontAlgn="base" latinLnBrk="0" hangingPunct="1">
              <a:lnSpc>
                <a:spcPct val="95000"/>
              </a:lnSpc>
              <a:spcBef>
                <a:spcPct val="30000"/>
              </a:spcBef>
              <a:spcAft>
                <a:spcPct val="0"/>
              </a:spcAft>
              <a:buClrTx/>
              <a:buSzTx/>
              <a:buFont typeface="Arial" charset="0"/>
              <a:buChar char="-"/>
              <a:tabLst/>
              <a:defRPr sz="2000"/>
            </a:lvl3pPr>
            <a:lvl4pPr marL="752163" marR="0" indent="-172966" algn="l" defTabSz="914021" rtl="0" eaLnBrk="1" fontAlgn="base" latinLnBrk="0" hangingPunct="1">
              <a:lnSpc>
                <a:spcPct val="95000"/>
              </a:lnSpc>
              <a:spcBef>
                <a:spcPct val="20000"/>
              </a:spcBef>
              <a:spcAft>
                <a:spcPct val="0"/>
              </a:spcAft>
              <a:buClrTx/>
              <a:buSzTx/>
              <a:buFont typeface="Arial" charset="0"/>
              <a:buChar char="•"/>
              <a:tabLst/>
              <a:defRPr sz="1800"/>
            </a:lvl4pPr>
            <a:lvl5pPr marL="917194" marR="0" indent="-163445" algn="l" defTabSz="914021"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4" name="Content Placeholder 3"/>
          <p:cNvSpPr>
            <a:spLocks noGrp="1"/>
          </p:cNvSpPr>
          <p:nvPr>
            <p:ph sz="half" idx="2"/>
          </p:nvPr>
        </p:nvSpPr>
        <p:spPr>
          <a:xfrm>
            <a:off x="6453719" y="1346210"/>
            <a:ext cx="5331883" cy="4945063"/>
          </a:xfrm>
        </p:spPr>
        <p:txBody>
          <a:bodyPr/>
          <a:lstStyle>
            <a:lvl1pPr marL="233267" marR="0" indent="-233267" algn="l" defTabSz="914021" rtl="0" eaLnBrk="1" fontAlgn="base" latinLnBrk="0" hangingPunct="1">
              <a:lnSpc>
                <a:spcPct val="95000"/>
              </a:lnSpc>
              <a:spcBef>
                <a:spcPct val="75000"/>
              </a:spcBef>
              <a:spcAft>
                <a:spcPct val="0"/>
              </a:spcAft>
              <a:buClr>
                <a:srgbClr val="FCAF17"/>
              </a:buClr>
              <a:buSzPct val="110000"/>
              <a:buFont typeface="Wingdings" pitchFamily="2" charset="2"/>
              <a:buChar char="§"/>
              <a:tabLst/>
              <a:defRPr sz="2800"/>
            </a:lvl1pPr>
            <a:lvl2pPr marL="398298" marR="0" indent="-163445" algn="l" defTabSz="914021" rtl="0" eaLnBrk="1" fontAlgn="base" latinLnBrk="0" hangingPunct="1">
              <a:lnSpc>
                <a:spcPct val="95000"/>
              </a:lnSpc>
              <a:spcBef>
                <a:spcPct val="40000"/>
              </a:spcBef>
              <a:spcAft>
                <a:spcPct val="0"/>
              </a:spcAft>
              <a:buClr>
                <a:srgbClr val="917B69"/>
              </a:buClr>
              <a:buSzTx/>
              <a:buFont typeface="Arial" charset="0"/>
              <a:buChar char="•"/>
              <a:tabLst/>
              <a:defRPr sz="2400"/>
            </a:lvl2pPr>
            <a:lvl3pPr marL="577610" marR="0" indent="-177725" algn="l" defTabSz="914021" rtl="0" eaLnBrk="1" fontAlgn="base" latinLnBrk="0" hangingPunct="1">
              <a:lnSpc>
                <a:spcPct val="95000"/>
              </a:lnSpc>
              <a:spcBef>
                <a:spcPct val="30000"/>
              </a:spcBef>
              <a:spcAft>
                <a:spcPct val="0"/>
              </a:spcAft>
              <a:buClrTx/>
              <a:buSzTx/>
              <a:buFont typeface="Arial" charset="0"/>
              <a:buChar char="-"/>
              <a:tabLst/>
              <a:defRPr sz="2000"/>
            </a:lvl3pPr>
            <a:lvl4pPr marL="752163" marR="0" indent="-172966" algn="l" defTabSz="914021" rtl="0" eaLnBrk="1" fontAlgn="base" latinLnBrk="0" hangingPunct="1">
              <a:lnSpc>
                <a:spcPct val="95000"/>
              </a:lnSpc>
              <a:spcBef>
                <a:spcPct val="20000"/>
              </a:spcBef>
              <a:spcAft>
                <a:spcPct val="0"/>
              </a:spcAft>
              <a:buClrTx/>
              <a:buSzTx/>
              <a:buFont typeface="Arial" charset="0"/>
              <a:buChar char="•"/>
              <a:tabLst/>
              <a:defRPr sz="1800"/>
            </a:lvl4pPr>
            <a:lvl5pPr marL="917194" marR="0" indent="-163445" algn="l" defTabSz="914021" rtl="0" eaLnBrk="1" fontAlgn="base" latinLnBrk="0" hangingPunct="1">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dirty="0"/>
          </a:p>
        </p:txBody>
      </p:sp>
      <p:sp>
        <p:nvSpPr>
          <p:cNvPr id="11" name="Textplatzhalter 9" descr="Subtitle"/>
          <p:cNvSpPr>
            <a:spLocks noGrp="1"/>
          </p:cNvSpPr>
          <p:nvPr>
            <p:ph type="body" sz="quarter" idx="10"/>
          </p:nvPr>
        </p:nvSpPr>
        <p:spPr>
          <a:xfrm>
            <a:off x="720000" y="738562"/>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13" name="Title 1"/>
          <p:cNvSpPr>
            <a:spLocks noGrp="1"/>
          </p:cNvSpPr>
          <p:nvPr>
            <p:ph type="title"/>
          </p:nvPr>
        </p:nvSpPr>
        <p:spPr>
          <a:xfrm>
            <a:off x="719667" y="305999"/>
            <a:ext cx="11091373" cy="802800"/>
          </a:xfrm>
          <a:prstGeom prst="rect">
            <a:avLst/>
          </a:prstGeom>
        </p:spPr>
        <p:txBody>
          <a:bodyPr lIns="91400" tIns="125948" rIns="91400" bIns="45702"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2" name="Footer Placeholder 4">
            <a:extLst>
              <a:ext uri="{FF2B5EF4-FFF2-40B4-BE49-F238E27FC236}">
                <a16:creationId xmlns:a16="http://schemas.microsoft.com/office/drawing/2014/main" id="{90B7F3E3-8B53-0345-3E42-135DAD23BA4A}"/>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5" name="Slide Number Placeholder 5">
            <a:extLst>
              <a:ext uri="{FF2B5EF4-FFF2-40B4-BE49-F238E27FC236}">
                <a16:creationId xmlns:a16="http://schemas.microsoft.com/office/drawing/2014/main" id="{E2460327-079D-F662-CA8A-34611CB1206B}"/>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2B90AEF6-7EAC-48DD-8F4D-4E0D44D6089C}" type="slidenum">
              <a:rPr lang="en-US" altLang="it-IT"/>
              <a:pPr/>
              <a:t>‹N›</a:t>
            </a:fld>
            <a:endParaRPr lang="en-US" altLang="it-IT"/>
          </a:p>
        </p:txBody>
      </p:sp>
    </p:spTree>
    <p:extLst>
      <p:ext uri="{BB962C8B-B14F-4D97-AF65-F5344CB8AC3E}">
        <p14:creationId xmlns:p14="http://schemas.microsoft.com/office/powerpoint/2010/main" val="426552280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contenuto 2"/>
          <p:cNvSpPr>
            <a:spLocks noGrp="1"/>
          </p:cNvSpPr>
          <p:nvPr>
            <p:ph idx="1"/>
          </p:nvPr>
        </p:nvSpPr>
        <p:spPr>
          <a:xfrm>
            <a:off x="609601" y="1600200"/>
            <a:ext cx="10972800" cy="452596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348F317-71BD-4B56-9527-971F8D74B7D1}"/>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4CF6CF10-B366-4B9F-BC1C-BEA476C5F34F}"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FCB11F97-D2F1-40FD-82A3-64A57DE8EEE7}"/>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140E6DDE-1552-49CD-B589-312E307A8CCF}"/>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67F8F9AC-E81A-4A25-8272-17AD8B052F47}" type="slidenum">
              <a:rPr lang="it-IT" altLang="it-IT"/>
              <a:pPr/>
              <a:t>‹N›</a:t>
            </a:fld>
            <a:endParaRPr lang="it-IT" altLang="it-IT"/>
          </a:p>
        </p:txBody>
      </p:sp>
    </p:spTree>
    <p:extLst>
      <p:ext uri="{BB962C8B-B14F-4D97-AF65-F5344CB8AC3E}">
        <p14:creationId xmlns:p14="http://schemas.microsoft.com/office/powerpoint/2010/main" val="27147279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10" name="Textplatzhalter 9" descr="Subtitle"/>
          <p:cNvSpPr>
            <a:spLocks noGrp="1"/>
          </p:cNvSpPr>
          <p:nvPr>
            <p:ph type="body" sz="quarter" idx="10"/>
          </p:nvPr>
        </p:nvSpPr>
        <p:spPr>
          <a:xfrm>
            <a:off x="720000" y="738562"/>
            <a:ext cx="11081856" cy="367571"/>
          </a:xfrm>
        </p:spPr>
        <p:txBody>
          <a:bodyPr anchor="b">
            <a:noAutofit/>
          </a:bodyPr>
          <a:lstStyle>
            <a:lvl1pPr marL="0" indent="0">
              <a:lnSpc>
                <a:spcPct val="95000"/>
              </a:lnSpc>
              <a:buNone/>
              <a:defRPr sz="2000" b="0" i="1">
                <a:solidFill>
                  <a:schemeClr val="tx1"/>
                </a:solidFill>
              </a:defRPr>
            </a:lvl1pPr>
          </a:lstStyle>
          <a:p>
            <a:pPr lvl="0"/>
            <a:r>
              <a:rPr lang="it-IT" noProof="0"/>
              <a:t>Fare clic per modificare stili del testo dello schema</a:t>
            </a:r>
          </a:p>
        </p:txBody>
      </p:sp>
      <p:sp>
        <p:nvSpPr>
          <p:cNvPr id="11" name="Title 1"/>
          <p:cNvSpPr>
            <a:spLocks noGrp="1"/>
          </p:cNvSpPr>
          <p:nvPr>
            <p:ph type="title"/>
          </p:nvPr>
        </p:nvSpPr>
        <p:spPr>
          <a:xfrm>
            <a:off x="719667" y="305999"/>
            <a:ext cx="11091373" cy="802800"/>
          </a:xfrm>
          <a:prstGeom prst="rect">
            <a:avLst/>
          </a:prstGeom>
        </p:spPr>
        <p:txBody>
          <a:bodyPr lIns="91400" tIns="125948" rIns="91400" bIns="45702" anchor="t"/>
          <a:lstStyle>
            <a:lvl1pPr>
              <a:lnSpc>
                <a:spcPct val="75000"/>
              </a:lnSpc>
              <a:defRPr>
                <a:solidFill>
                  <a:schemeClr val="accent4"/>
                </a:solidFill>
              </a:defRPr>
            </a:lvl1pPr>
          </a:lstStyle>
          <a:p>
            <a:r>
              <a:rPr lang="it-IT" noProof="0"/>
              <a:t>Fare clic per modificare lo stile del titolo</a:t>
            </a:r>
            <a:endParaRPr lang="en-US" noProof="0" dirty="0"/>
          </a:p>
        </p:txBody>
      </p:sp>
      <p:sp>
        <p:nvSpPr>
          <p:cNvPr id="2" name="Footer Placeholder 4">
            <a:extLst>
              <a:ext uri="{FF2B5EF4-FFF2-40B4-BE49-F238E27FC236}">
                <a16:creationId xmlns:a16="http://schemas.microsoft.com/office/drawing/2014/main" id="{A5C89A8A-E4E5-3C39-A58F-FB4F8894A46A}"/>
              </a:ext>
            </a:extLst>
          </p:cNvPr>
          <p:cNvSpPr>
            <a:spLocks noGrp="1"/>
          </p:cNvSpPr>
          <p:nvPr>
            <p:ph type="ftr" sz="quarter" idx="11"/>
          </p:nvPr>
        </p:nvSpPr>
        <p:spPr>
          <a:xfrm>
            <a:off x="916517" y="6402389"/>
            <a:ext cx="8636000" cy="250825"/>
          </a:xfrm>
          <a:prstGeom prst="rect">
            <a:avLst/>
          </a:prstGeom>
        </p:spPr>
        <p:txBody>
          <a:bodyPr/>
          <a:lstStyle>
            <a:lvl1pPr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3" name="Slide Number Placeholder 5">
            <a:extLst>
              <a:ext uri="{FF2B5EF4-FFF2-40B4-BE49-F238E27FC236}">
                <a16:creationId xmlns:a16="http://schemas.microsoft.com/office/drawing/2014/main" id="{8BB776AD-C694-90E0-A763-8E8EA1F30224}"/>
              </a:ext>
            </a:extLst>
          </p:cNvPr>
          <p:cNvSpPr>
            <a:spLocks noGrp="1"/>
          </p:cNvSpPr>
          <p:nvPr>
            <p:ph type="sldNum" sz="quarter" idx="12"/>
          </p:nvPr>
        </p:nvSpPr>
        <p:spPr>
          <a:xfrm>
            <a:off x="717551" y="6402388"/>
            <a:ext cx="533400" cy="247650"/>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fld id="{821A9F35-7FA1-4DF6-A394-05B8F0372A10}" type="slidenum">
              <a:rPr lang="en-US" altLang="it-IT"/>
              <a:pPr/>
              <a:t>‹N›</a:t>
            </a:fld>
            <a:endParaRPr lang="en-US" altLang="it-IT"/>
          </a:p>
        </p:txBody>
      </p:sp>
    </p:spTree>
    <p:extLst>
      <p:ext uri="{BB962C8B-B14F-4D97-AF65-F5344CB8AC3E}">
        <p14:creationId xmlns:p14="http://schemas.microsoft.com/office/powerpoint/2010/main" val="3087145709"/>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3_Title and Content No Lower art Layout">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A047E298-7B0A-6BA1-4E57-D82FC5274088}"/>
              </a:ext>
            </a:extLst>
          </p:cNvPr>
          <p:cNvSpPr txBox="1"/>
          <p:nvPr/>
        </p:nvSpPr>
        <p:spPr>
          <a:xfrm>
            <a:off x="742176" y="6576188"/>
            <a:ext cx="160300" cy="124650"/>
          </a:xfrm>
          <a:prstGeom prst="rect">
            <a:avLst/>
          </a:prstGeom>
          <a:noFill/>
        </p:spPr>
        <p:txBody>
          <a:bodyPr wrap="none" lIns="0" tIns="0" rIns="0" bIns="0"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fld id="{8F5ADAFD-9C2D-4B5F-83ED-5D27A92EC190}" type="slidenum">
              <a:rPr lang="en-US" altLang="it-IT" sz="900" b="1">
                <a:solidFill>
                  <a:srgbClr val="F2F0F6"/>
                </a:solidFill>
              </a:rPr>
              <a:pPr algn="ctr" eaLnBrk="1" hangingPunct="1">
                <a:lnSpc>
                  <a:spcPct val="90000"/>
                </a:lnSpc>
              </a:pPr>
              <a:t>‹N›</a:t>
            </a:fld>
            <a:endParaRPr lang="en-US" altLang="it-IT" sz="900" b="1">
              <a:solidFill>
                <a:srgbClr val="F2F0F6"/>
              </a:solidFill>
            </a:endParaRPr>
          </a:p>
        </p:txBody>
      </p:sp>
      <p:sp>
        <p:nvSpPr>
          <p:cNvPr id="2" name="Title 1"/>
          <p:cNvSpPr>
            <a:spLocks noGrp="1"/>
          </p:cNvSpPr>
          <p:nvPr>
            <p:ph type="title"/>
          </p:nvPr>
        </p:nvSpPr>
        <p:spPr>
          <a:xfrm>
            <a:off x="609600" y="233306"/>
            <a:ext cx="10960101" cy="818535"/>
          </a:xfrm>
          <a:prstGeom prst="rect">
            <a:avLst/>
          </a:prstGeom>
        </p:spPr>
        <p:txBody>
          <a:bodyPr lIns="91400" tIns="45702" rIns="91400" bIns="45702"/>
          <a:lstStyle/>
          <a:p>
            <a:r>
              <a:rPr lang="en-US"/>
              <a:t>Click to edit Master title style</a:t>
            </a:r>
          </a:p>
        </p:txBody>
      </p:sp>
    </p:spTree>
    <p:extLst>
      <p:ext uri="{BB962C8B-B14F-4D97-AF65-F5344CB8AC3E}">
        <p14:creationId xmlns:p14="http://schemas.microsoft.com/office/powerpoint/2010/main" val="4012620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833" y="1263656"/>
            <a:ext cx="11971867" cy="5184775"/>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9540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6428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25276EB9-C3AE-9DF4-6B44-05E7186DE437}"/>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57174FA3-FE04-4B60-BA85-174BF7AF3EB4}" type="slidenum">
              <a:rPr lang="en-US" altLang="it-IT"/>
              <a:pPr/>
              <a:t>‹N›</a:t>
            </a:fld>
            <a:endParaRPr lang="en-US" altLang="it-IT"/>
          </a:p>
        </p:txBody>
      </p:sp>
    </p:spTree>
    <p:extLst>
      <p:ext uri="{BB962C8B-B14F-4D97-AF65-F5344CB8AC3E}">
        <p14:creationId xmlns:p14="http://schemas.microsoft.com/office/powerpoint/2010/main" val="32940569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6F030511-4A88-F205-743A-E04871791671}"/>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444D980A-A839-460E-92C4-3DC4A215B176}" type="slidenum">
              <a:rPr lang="en-US" altLang="it-IT"/>
              <a:pPr/>
              <a:t>‹N›</a:t>
            </a:fld>
            <a:endParaRPr lang="en-US" altLang="it-IT"/>
          </a:p>
        </p:txBody>
      </p:sp>
    </p:spTree>
    <p:extLst>
      <p:ext uri="{BB962C8B-B14F-4D97-AF65-F5344CB8AC3E}">
        <p14:creationId xmlns:p14="http://schemas.microsoft.com/office/powerpoint/2010/main" val="4939105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3895F5FE-4C22-CFFC-6978-E99F2613E22B}"/>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F6918445-4A41-426E-96DB-4CEC5C813C95}" type="slidenum">
              <a:rPr lang="en-US" altLang="it-IT"/>
              <a:pPr/>
              <a:t>‹N›</a:t>
            </a:fld>
            <a:endParaRPr lang="en-US" altLang="it-IT"/>
          </a:p>
        </p:txBody>
      </p:sp>
    </p:spTree>
    <p:extLst>
      <p:ext uri="{BB962C8B-B14F-4D97-AF65-F5344CB8AC3E}">
        <p14:creationId xmlns:p14="http://schemas.microsoft.com/office/powerpoint/2010/main" val="7391126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C3340D65-D3F6-571D-01F0-597412EC7684}"/>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882E269B-7214-40D3-9E0C-AED349B1F11E}" type="slidenum">
              <a:rPr lang="en-US" altLang="it-IT"/>
              <a:pPr/>
              <a:t>‹N›</a:t>
            </a:fld>
            <a:endParaRPr lang="en-US" altLang="it-IT"/>
          </a:p>
        </p:txBody>
      </p:sp>
    </p:spTree>
    <p:extLst>
      <p:ext uri="{BB962C8B-B14F-4D97-AF65-F5344CB8AC3E}">
        <p14:creationId xmlns:p14="http://schemas.microsoft.com/office/powerpoint/2010/main" val="5194256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D054915C-01BE-9CAB-9094-1DB5C7F819EA}"/>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3F59171D-D61D-435E-A985-4E8096AF2B1E}" type="slidenum">
              <a:rPr lang="en-US" altLang="it-IT"/>
              <a:pPr/>
              <a:t>‹N›</a:t>
            </a:fld>
            <a:endParaRPr lang="en-US" altLang="it-IT"/>
          </a:p>
        </p:txBody>
      </p:sp>
    </p:spTree>
    <p:extLst>
      <p:ext uri="{BB962C8B-B14F-4D97-AF65-F5344CB8AC3E}">
        <p14:creationId xmlns:p14="http://schemas.microsoft.com/office/powerpoint/2010/main" val="5314316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8C68BCA1-4CC4-4788-74CE-B145A4A8E134}"/>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70CDD684-29CB-43FE-BC0F-901BB82AC650}" type="slidenum">
              <a:rPr lang="en-US" altLang="it-IT"/>
              <a:pPr/>
              <a:t>‹N›</a:t>
            </a:fld>
            <a:endParaRPr lang="en-US" altLang="it-IT"/>
          </a:p>
        </p:txBody>
      </p:sp>
    </p:spTree>
    <p:extLst>
      <p:ext uri="{BB962C8B-B14F-4D97-AF65-F5344CB8AC3E}">
        <p14:creationId xmlns:p14="http://schemas.microsoft.com/office/powerpoint/2010/main" val="3547299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5" y="4406901"/>
            <a:ext cx="10363200" cy="1362075"/>
          </a:xfrm>
          <a:prstGeom prst="rect">
            <a:avLst/>
          </a:prstGeo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599"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F383E02-57F1-4D90-8B2C-86462C2982F4}"/>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D67560CC-1012-4009-8E47-E03869538F69}"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7AC83DBD-2C74-43EE-9B97-2441BBE4EA61}"/>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BEFD311D-D7E2-489D-8914-5239AA835A8E}"/>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FEC5A9CA-A8A8-4D1F-881C-C55F7178300C}" type="slidenum">
              <a:rPr lang="it-IT" altLang="it-IT"/>
              <a:pPr/>
              <a:t>‹N›</a:t>
            </a:fld>
            <a:endParaRPr lang="it-IT" altLang="it-IT"/>
          </a:p>
        </p:txBody>
      </p:sp>
    </p:spTree>
    <p:extLst>
      <p:ext uri="{BB962C8B-B14F-4D97-AF65-F5344CB8AC3E}">
        <p14:creationId xmlns:p14="http://schemas.microsoft.com/office/powerpoint/2010/main" val="16570057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59C0CB93-A544-2569-DF6C-B970A6A94BB7}"/>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72B65DCD-7B11-44AE-BA73-163296852E8D}" type="slidenum">
              <a:rPr lang="en-US" altLang="it-IT"/>
              <a:pPr/>
              <a:t>‹N›</a:t>
            </a:fld>
            <a:endParaRPr lang="en-US" altLang="it-IT"/>
          </a:p>
        </p:txBody>
      </p:sp>
    </p:spTree>
    <p:extLst>
      <p:ext uri="{BB962C8B-B14F-4D97-AF65-F5344CB8AC3E}">
        <p14:creationId xmlns:p14="http://schemas.microsoft.com/office/powerpoint/2010/main" val="5105102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F8DD306F-551C-614A-64D4-10C8D9E3C6B6}"/>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9FCDCA24-9C17-415B-AACC-44C41420D1EB}" type="slidenum">
              <a:rPr lang="en-US" altLang="it-IT"/>
              <a:pPr/>
              <a:t>‹N›</a:t>
            </a:fld>
            <a:endParaRPr lang="en-US" altLang="it-IT"/>
          </a:p>
        </p:txBody>
      </p:sp>
    </p:spTree>
    <p:extLst>
      <p:ext uri="{BB962C8B-B14F-4D97-AF65-F5344CB8AC3E}">
        <p14:creationId xmlns:p14="http://schemas.microsoft.com/office/powerpoint/2010/main" val="30148397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3696486F-4814-81A8-EAFF-989E931E5F69}"/>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0BEACBAE-6F88-45D6-A9DC-9129B007DD22}" type="slidenum">
              <a:rPr lang="en-US" altLang="it-IT"/>
              <a:pPr/>
              <a:t>‹N›</a:t>
            </a:fld>
            <a:endParaRPr lang="en-US" altLang="it-IT"/>
          </a:p>
        </p:txBody>
      </p:sp>
    </p:spTree>
    <p:extLst>
      <p:ext uri="{BB962C8B-B14F-4D97-AF65-F5344CB8AC3E}">
        <p14:creationId xmlns:p14="http://schemas.microsoft.com/office/powerpoint/2010/main" val="30960909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085E38F5-371B-C32C-9B35-5E114D9484C2}"/>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3F16F6C1-86E8-45B7-B2A3-2967C6231A65}" type="slidenum">
              <a:rPr lang="en-US" altLang="it-IT"/>
              <a:pPr/>
              <a:t>‹N›</a:t>
            </a:fld>
            <a:endParaRPr lang="en-US" altLang="it-IT"/>
          </a:p>
        </p:txBody>
      </p:sp>
    </p:spTree>
    <p:extLst>
      <p:ext uri="{BB962C8B-B14F-4D97-AF65-F5344CB8AC3E}">
        <p14:creationId xmlns:p14="http://schemas.microsoft.com/office/powerpoint/2010/main" val="21857157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4F346697-4B10-6FF3-147B-AEA301A82A4F}"/>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D7A6277C-A520-44F6-9AB4-6009FC5B047E}" type="slidenum">
              <a:rPr lang="en-US" altLang="it-IT"/>
              <a:pPr/>
              <a:t>‹N›</a:t>
            </a:fld>
            <a:endParaRPr lang="en-US" altLang="it-IT"/>
          </a:p>
        </p:txBody>
      </p:sp>
    </p:spTree>
    <p:extLst>
      <p:ext uri="{BB962C8B-B14F-4D97-AF65-F5344CB8AC3E}">
        <p14:creationId xmlns:p14="http://schemas.microsoft.com/office/powerpoint/2010/main" val="32631290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7395320C-98FB-50C0-E5A9-BB19E6CD77D2}"/>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19260FE1-D3C5-4F90-90B4-7793583EAB8B}" type="slidenum">
              <a:rPr lang="en-US" altLang="it-IT"/>
              <a:pPr/>
              <a:t>‹N›</a:t>
            </a:fld>
            <a:endParaRPr lang="en-US" altLang="it-IT"/>
          </a:p>
        </p:txBody>
      </p:sp>
    </p:spTree>
    <p:extLst>
      <p:ext uri="{BB962C8B-B14F-4D97-AF65-F5344CB8AC3E}">
        <p14:creationId xmlns:p14="http://schemas.microsoft.com/office/powerpoint/2010/main" val="36287027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E323369A-AA69-DAE1-C54B-0E7BC2C2F770}"/>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F80947CC-0134-456C-AE2B-8912384406F5}" type="slidenum">
              <a:rPr lang="en-US" altLang="it-IT"/>
              <a:pPr/>
              <a:t>‹N›</a:t>
            </a:fld>
            <a:endParaRPr lang="en-US" altLang="it-IT"/>
          </a:p>
        </p:txBody>
      </p:sp>
    </p:spTree>
    <p:extLst>
      <p:ext uri="{BB962C8B-B14F-4D97-AF65-F5344CB8AC3E}">
        <p14:creationId xmlns:p14="http://schemas.microsoft.com/office/powerpoint/2010/main" val="27327340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D8EC63A9-32BC-1BFA-4034-E9CA23FCB3D2}"/>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1E00FBDB-387C-4491-BF5A-7F768D106E82}" type="slidenum">
              <a:rPr lang="en-US" altLang="it-IT"/>
              <a:pPr/>
              <a:t>‹N›</a:t>
            </a:fld>
            <a:endParaRPr lang="en-US" altLang="it-IT"/>
          </a:p>
        </p:txBody>
      </p:sp>
    </p:spTree>
    <p:extLst>
      <p:ext uri="{BB962C8B-B14F-4D97-AF65-F5344CB8AC3E}">
        <p14:creationId xmlns:p14="http://schemas.microsoft.com/office/powerpoint/2010/main" val="138159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7618F2BB-8D7F-2B87-EC2E-CB2DE6336756}"/>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40D7D554-F1FF-4955-9BCA-2B9BDCB72275}" type="slidenum">
              <a:rPr lang="en-US" altLang="it-IT"/>
              <a:pPr/>
              <a:t>‹N›</a:t>
            </a:fld>
            <a:endParaRPr lang="en-US" altLang="it-IT"/>
          </a:p>
        </p:txBody>
      </p:sp>
    </p:spTree>
    <p:extLst>
      <p:ext uri="{BB962C8B-B14F-4D97-AF65-F5344CB8AC3E}">
        <p14:creationId xmlns:p14="http://schemas.microsoft.com/office/powerpoint/2010/main" val="39555386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26B4A7D8-4307-F45C-44CE-A8697748516F}"/>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7F56D86E-832E-480A-8FFB-930BC84FD37C}" type="slidenum">
              <a:rPr lang="en-US" altLang="it-IT"/>
              <a:pPr/>
              <a:t>‹N›</a:t>
            </a:fld>
            <a:endParaRPr lang="en-US" altLang="it-IT"/>
          </a:p>
        </p:txBody>
      </p:sp>
    </p:spTree>
    <p:extLst>
      <p:ext uri="{BB962C8B-B14F-4D97-AF65-F5344CB8AC3E}">
        <p14:creationId xmlns:p14="http://schemas.microsoft.com/office/powerpoint/2010/main" val="1531598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contenuto 2"/>
          <p:cNvSpPr>
            <a:spLocks noGrp="1"/>
          </p:cNvSpPr>
          <p:nvPr>
            <p:ph sz="half" idx="1"/>
          </p:nvPr>
        </p:nvSpPr>
        <p:spPr>
          <a:xfrm>
            <a:off x="609601"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4BE760A-C926-4632-B786-04985EFC3960}"/>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835B5C47-176D-4539-8547-8E380EA45BBC}"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DA3928F5-E675-4C80-9C15-CFFF41823C0A}"/>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E8105C92-7486-44E5-AC98-96BCC079C965}"/>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EFDA9B2E-E423-4777-B314-DA45257BFA8D}" type="slidenum">
              <a:rPr lang="it-IT" altLang="it-IT"/>
              <a:pPr/>
              <a:t>‹N›</a:t>
            </a:fld>
            <a:endParaRPr lang="it-IT" altLang="it-IT"/>
          </a:p>
        </p:txBody>
      </p:sp>
    </p:spTree>
    <p:extLst>
      <p:ext uri="{BB962C8B-B14F-4D97-AF65-F5344CB8AC3E}">
        <p14:creationId xmlns:p14="http://schemas.microsoft.com/office/powerpoint/2010/main" val="42825462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FCFF3390-28EC-3748-AC0C-21922D2682AD}"/>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297E0626-A7AA-4C76-AF82-0DF0D46F2233}" type="slidenum">
              <a:rPr lang="en-US" altLang="it-IT"/>
              <a:pPr/>
              <a:t>‹N›</a:t>
            </a:fld>
            <a:endParaRPr lang="en-US" altLang="it-IT"/>
          </a:p>
        </p:txBody>
      </p:sp>
    </p:spTree>
    <p:extLst>
      <p:ext uri="{BB962C8B-B14F-4D97-AF65-F5344CB8AC3E}">
        <p14:creationId xmlns:p14="http://schemas.microsoft.com/office/powerpoint/2010/main" val="5445986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85063696-8D60-784E-DC3C-21A14B1A3649}"/>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4A7FE9E7-D9F3-45C1-9AFC-577E9C3EE3F4}" type="slidenum">
              <a:rPr lang="en-US" altLang="it-IT"/>
              <a:pPr/>
              <a:t>‹N›</a:t>
            </a:fld>
            <a:endParaRPr lang="en-US" altLang="it-IT"/>
          </a:p>
        </p:txBody>
      </p:sp>
    </p:spTree>
    <p:extLst>
      <p:ext uri="{BB962C8B-B14F-4D97-AF65-F5344CB8AC3E}">
        <p14:creationId xmlns:p14="http://schemas.microsoft.com/office/powerpoint/2010/main" val="31683489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A88D092B-BF42-9C6A-F0BC-BB2C84326BBC}"/>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0A494C8D-86B7-450D-A55B-FD35BF671C9B}" type="slidenum">
              <a:rPr lang="en-US" altLang="it-IT"/>
              <a:pPr/>
              <a:t>‹N›</a:t>
            </a:fld>
            <a:endParaRPr lang="en-US" altLang="it-IT"/>
          </a:p>
        </p:txBody>
      </p:sp>
    </p:spTree>
    <p:extLst>
      <p:ext uri="{BB962C8B-B14F-4D97-AF65-F5344CB8AC3E}">
        <p14:creationId xmlns:p14="http://schemas.microsoft.com/office/powerpoint/2010/main" val="13512968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97F47EF3-9A9D-8E28-110D-29875C80A062}"/>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C0352A3A-51B8-4929-890C-7DC8634FA9B5}" type="slidenum">
              <a:rPr lang="en-US" altLang="it-IT"/>
              <a:pPr/>
              <a:t>‹N›</a:t>
            </a:fld>
            <a:endParaRPr lang="en-US" altLang="it-IT"/>
          </a:p>
        </p:txBody>
      </p:sp>
    </p:spTree>
    <p:extLst>
      <p:ext uri="{BB962C8B-B14F-4D97-AF65-F5344CB8AC3E}">
        <p14:creationId xmlns:p14="http://schemas.microsoft.com/office/powerpoint/2010/main" val="30541234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27">
            <a:extLst>
              <a:ext uri="{FF2B5EF4-FFF2-40B4-BE49-F238E27FC236}">
                <a16:creationId xmlns:a16="http://schemas.microsoft.com/office/drawing/2014/main" id="{9A8A8DA6-EB32-2A8C-3CE5-E5218FCB0F3C}"/>
              </a:ext>
            </a:extLst>
          </p:cNvPr>
          <p:cNvSpPr>
            <a:spLocks noGrp="1" noChangeArrowheads="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FFFFFF"/>
                </a:solidFill>
              </a:defRPr>
            </a:lvl1pPr>
          </a:lstStyle>
          <a:p>
            <a:fld id="{A0AEA045-DD97-4611-9466-EC6BC7F0ECA0}" type="slidenum">
              <a:rPr lang="en-US" altLang="it-IT"/>
              <a:pPr/>
              <a:t>‹N›</a:t>
            </a:fld>
            <a:endParaRPr lang="en-US" altLang="it-IT"/>
          </a:p>
        </p:txBody>
      </p:sp>
    </p:spTree>
    <p:extLst>
      <p:ext uri="{BB962C8B-B14F-4D97-AF65-F5344CB8AC3E}">
        <p14:creationId xmlns:p14="http://schemas.microsoft.com/office/powerpoint/2010/main" val="32894540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Screen shot 2012-10-04 at 2.31.56 PM.png">
            <a:extLst>
              <a:ext uri="{FF2B5EF4-FFF2-40B4-BE49-F238E27FC236}">
                <a16:creationId xmlns:a16="http://schemas.microsoft.com/office/drawing/2014/main" id="{8FB52C6C-6ABC-25A8-BCC8-693671E23374}"/>
              </a:ext>
            </a:extLst>
          </p:cNvPr>
          <p:cNvPicPr>
            <a:picLocks noChangeAspect="1"/>
          </p:cNvPicPr>
          <p:nvPr userDrawn="1"/>
        </p:nvPicPr>
        <p:blipFill>
          <a:blip r:embed="rId2">
            <a:extLst>
              <a:ext uri="{28A0092B-C50C-407E-A947-70E740481C1C}">
                <a14:useLocalDpi xmlns:a14="http://schemas.microsoft.com/office/drawing/2010/main" val="0"/>
              </a:ext>
            </a:extLst>
          </a:blip>
          <a:srcRect r="127"/>
          <a:stretch>
            <a:fillRect/>
          </a:stretch>
        </p:blipFill>
        <p:spPr bwMode="auto">
          <a:xfrm>
            <a:off x="-4234" y="0"/>
            <a:ext cx="12200467"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931200" y="4326785"/>
            <a:ext cx="10345445" cy="790112"/>
          </a:xfrm>
        </p:spPr>
        <p:txBody>
          <a:bodyPr anchor="b"/>
          <a:lstStyle>
            <a:lvl1pPr marL="0" indent="0" algn="l">
              <a:buNone/>
              <a:defRPr sz="2000" b="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Title 14"/>
          <p:cNvSpPr>
            <a:spLocks noGrp="1"/>
          </p:cNvSpPr>
          <p:nvPr>
            <p:ph type="title"/>
          </p:nvPr>
        </p:nvSpPr>
        <p:spPr>
          <a:xfrm>
            <a:off x="931152" y="3124240"/>
            <a:ext cx="10342215" cy="1177872"/>
          </a:xfrm>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15988161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er Slide">
    <p:spTree>
      <p:nvGrpSpPr>
        <p:cNvPr id="1" name=""/>
        <p:cNvGrpSpPr/>
        <p:nvPr/>
      </p:nvGrpSpPr>
      <p:grpSpPr>
        <a:xfrm>
          <a:off x="0" y="0"/>
          <a:ext cx="0" cy="0"/>
          <a:chOff x="0" y="0"/>
          <a:chExt cx="0" cy="0"/>
        </a:xfrm>
      </p:grpSpPr>
      <p:pic>
        <p:nvPicPr>
          <p:cNvPr id="2" name="Picture 2" descr="Screen shot 2012-10-04 at 2.28.24 PM.png">
            <a:extLst>
              <a:ext uri="{FF2B5EF4-FFF2-40B4-BE49-F238E27FC236}">
                <a16:creationId xmlns:a16="http://schemas.microsoft.com/office/drawing/2014/main" id="{3B617704-16E0-4778-D4E9-A11C19EB17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17" y="0"/>
            <a:ext cx="12219517"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3726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Date Placeholder 3">
            <a:extLst>
              <a:ext uri="{FF2B5EF4-FFF2-40B4-BE49-F238E27FC236}">
                <a16:creationId xmlns:a16="http://schemas.microsoft.com/office/drawing/2014/main" id="{AAE0CA15-98A8-D2A5-0305-F62F138E2199}"/>
              </a:ext>
            </a:extLst>
          </p:cNvPr>
          <p:cNvSpPr>
            <a:spLocks noGrp="1"/>
          </p:cNvSpPr>
          <p:nvPr>
            <p:ph type="dt" sz="half" idx="10"/>
          </p:nvPr>
        </p:nvSpPr>
        <p:spPr>
          <a:xfrm>
            <a:off x="609600" y="6356351"/>
            <a:ext cx="2844800" cy="365125"/>
          </a:xfrm>
          <a:prstGeom prst="rect">
            <a:avLst/>
          </a:prstGeom>
        </p:spPr>
        <p:txBody>
          <a:bodyPr/>
          <a:lstStyle>
            <a:lvl1pPr defTabSz="914400" eaLnBrk="1" fontAlgn="auto" hangingPunct="1">
              <a:spcBef>
                <a:spcPts val="0"/>
              </a:spcBef>
              <a:spcAft>
                <a:spcPts val="0"/>
              </a:spcAft>
              <a:defRPr>
                <a:solidFill>
                  <a:prstClr val="black">
                    <a:tint val="75000"/>
                  </a:prstClr>
                </a:solidFill>
                <a:latin typeface="Arial" charset="0"/>
                <a:ea typeface="+mn-ea"/>
                <a:cs typeface="Arial" charset="0"/>
              </a:defRPr>
            </a:lvl1pPr>
          </a:lstStyle>
          <a:p>
            <a:pPr>
              <a:defRPr/>
            </a:pPr>
            <a:fld id="{35857812-E729-40DC-B365-E9DF081B4CD1}" type="datetimeFigureOut">
              <a:rPr lang="en-US"/>
              <a:pPr>
                <a:defRPr/>
              </a:pPr>
              <a:t>5/17/2025</a:t>
            </a:fld>
            <a:endParaRPr lang="en-US"/>
          </a:p>
        </p:txBody>
      </p:sp>
      <p:sp>
        <p:nvSpPr>
          <p:cNvPr id="4" name="Footer Placeholder 4">
            <a:extLst>
              <a:ext uri="{FF2B5EF4-FFF2-40B4-BE49-F238E27FC236}">
                <a16:creationId xmlns:a16="http://schemas.microsoft.com/office/drawing/2014/main" id="{D3FFF8B3-AE1D-4182-0750-ED4A712D8838}"/>
              </a:ext>
            </a:extLst>
          </p:cNvPr>
          <p:cNvSpPr>
            <a:spLocks noGrp="1"/>
          </p:cNvSpPr>
          <p:nvPr>
            <p:ph type="ftr" sz="quarter" idx="11"/>
          </p:nvPr>
        </p:nvSpPr>
        <p:spPr>
          <a:xfrm>
            <a:off x="4165600" y="6356351"/>
            <a:ext cx="3860800" cy="365125"/>
          </a:xfrm>
          <a:prstGeom prst="rect">
            <a:avLst/>
          </a:prstGeom>
        </p:spPr>
        <p:txBody>
          <a:bodyPr/>
          <a:lstStyle>
            <a:lvl1pPr defTabSz="914400" eaLnBrk="1" fontAlgn="auto" hangingPunct="1">
              <a:spcBef>
                <a:spcPts val="0"/>
              </a:spcBef>
              <a:spcAft>
                <a:spcPts val="0"/>
              </a:spcAft>
              <a:defRPr>
                <a:solidFill>
                  <a:prstClr val="black">
                    <a:tint val="75000"/>
                  </a:prstClr>
                </a:solidFill>
                <a:latin typeface="Arial" charset="0"/>
                <a:cs typeface="Arial" charset="0"/>
              </a:defRPr>
            </a:lvl1pPr>
          </a:lstStyle>
          <a:p>
            <a:pPr>
              <a:defRPr/>
            </a:pPr>
            <a:endParaRPr lang="en-US"/>
          </a:p>
        </p:txBody>
      </p:sp>
      <p:sp>
        <p:nvSpPr>
          <p:cNvPr id="5" name="Slide Number Placeholder 5">
            <a:extLst>
              <a:ext uri="{FF2B5EF4-FFF2-40B4-BE49-F238E27FC236}">
                <a16:creationId xmlns:a16="http://schemas.microsoft.com/office/drawing/2014/main" id="{A399CEB5-3AFE-3725-E726-C601CAE78648}"/>
              </a:ext>
            </a:extLst>
          </p:cNvPr>
          <p:cNvSpPr>
            <a:spLocks noGrp="1"/>
          </p:cNvSpPr>
          <p:nvPr>
            <p:ph type="sldNum" sz="quarter" idx="12"/>
          </p:nvPr>
        </p:nvSpPr>
        <p:spPr>
          <a:xfrm>
            <a:off x="4610100" y="6357939"/>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898989"/>
                </a:solidFill>
              </a:defRPr>
            </a:lvl1pPr>
          </a:lstStyle>
          <a:p>
            <a:fld id="{37F79ABA-2B1C-4A18-86E7-46639968B5D7}" type="slidenum">
              <a:rPr lang="en-US" altLang="it-IT"/>
              <a:pPr/>
              <a:t>‹N›</a:t>
            </a:fld>
            <a:endParaRPr lang="en-US" altLang="it-IT"/>
          </a:p>
        </p:txBody>
      </p:sp>
    </p:spTree>
    <p:extLst>
      <p:ext uri="{BB962C8B-B14F-4D97-AF65-F5344CB8AC3E}">
        <p14:creationId xmlns:p14="http://schemas.microsoft.com/office/powerpoint/2010/main" val="570808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42827"/>
            <a:ext cx="10972800" cy="753035"/>
          </a:xfrm>
        </p:spPr>
        <p:txBody>
          <a:bodyPr/>
          <a:lstStyle>
            <a:lvl1pPr>
              <a:defRPr sz="2600"/>
            </a:lvl1pPr>
          </a:lstStyle>
          <a:p>
            <a:r>
              <a:rPr lang="en-US"/>
              <a:t>Click to edit Master title style</a:t>
            </a:r>
            <a:endParaRPr lang="de-CH"/>
          </a:p>
        </p:txBody>
      </p:sp>
    </p:spTree>
    <p:extLst>
      <p:ext uri="{BB962C8B-B14F-4D97-AF65-F5344CB8AC3E}">
        <p14:creationId xmlns:p14="http://schemas.microsoft.com/office/powerpoint/2010/main" val="8685836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892896-0027-443A-D01E-0CE282B3A5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 name="Object 2" hidden="1">
                        <a:extLst>
                          <a:ext uri="{FF2B5EF4-FFF2-40B4-BE49-F238E27FC236}">
                            <a16:creationId xmlns:a16="http://schemas.microsoft.com/office/drawing/2014/main" id="{C2892896-0027-443A-D01E-0CE282B3A5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9" name="Freeform: Shape 38">
            <a:extLst>
              <a:ext uri="{FF2B5EF4-FFF2-40B4-BE49-F238E27FC236}">
                <a16:creationId xmlns:a16="http://schemas.microsoft.com/office/drawing/2014/main" id="{8ADD59A9-81EE-0DF4-BF97-645E59790906}"/>
              </a:ext>
            </a:extLst>
          </p:cNvPr>
          <p:cNvSpPr>
            <a:spLocks/>
          </p:cNvSpPr>
          <p:nvPr/>
        </p:nvSpPr>
        <p:spPr bwMode="auto">
          <a:xfrm>
            <a:off x="0" y="0"/>
            <a:ext cx="12192000" cy="3382710"/>
          </a:xfrm>
          <a:custGeom>
            <a:avLst/>
            <a:gdLst>
              <a:gd name="connsiteX0" fmla="*/ 0 w 12192000"/>
              <a:gd name="connsiteY0" fmla="*/ 0 h 3382710"/>
              <a:gd name="connsiteX1" fmla="*/ 12192000 w 12192000"/>
              <a:gd name="connsiteY1" fmla="*/ 0 h 3382710"/>
              <a:gd name="connsiteX2" fmla="*/ 12192000 w 12192000"/>
              <a:gd name="connsiteY2" fmla="*/ 2525484 h 3382710"/>
              <a:gd name="connsiteX3" fmla="*/ 10930890 w 12192000"/>
              <a:gd name="connsiteY3" fmla="*/ 2525484 h 3382710"/>
              <a:gd name="connsiteX4" fmla="*/ 8755659 w 12192000"/>
              <a:gd name="connsiteY4" fmla="*/ 2525484 h 3382710"/>
              <a:gd name="connsiteX5" fmla="*/ 7004114 w 12192000"/>
              <a:gd name="connsiteY5" fmla="*/ 2525484 h 3382710"/>
              <a:gd name="connsiteX6" fmla="*/ 6113526 w 12192000"/>
              <a:gd name="connsiteY6" fmla="*/ 3366922 h 3382710"/>
              <a:gd name="connsiteX7" fmla="*/ 6078476 w 12192000"/>
              <a:gd name="connsiteY7" fmla="*/ 3366922 h 3382710"/>
              <a:gd name="connsiteX8" fmla="*/ 5187887 w 12192000"/>
              <a:gd name="connsiteY8" fmla="*/ 2525484 h 3382710"/>
              <a:gd name="connsiteX9" fmla="*/ 3436341 w 12192000"/>
              <a:gd name="connsiteY9" fmla="*/ 2525484 h 3382710"/>
              <a:gd name="connsiteX10" fmla="*/ 1261112 w 12192000"/>
              <a:gd name="connsiteY10" fmla="*/ 2525484 h 3382710"/>
              <a:gd name="connsiteX11" fmla="*/ 0 w 12192000"/>
              <a:gd name="connsiteY11" fmla="*/ 2525484 h 338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382710">
                <a:moveTo>
                  <a:pt x="0" y="0"/>
                </a:moveTo>
                <a:lnTo>
                  <a:pt x="12192000" y="0"/>
                </a:lnTo>
                <a:lnTo>
                  <a:pt x="12192000" y="2525484"/>
                </a:lnTo>
                <a:lnTo>
                  <a:pt x="10930890" y="2525484"/>
                </a:lnTo>
                <a:lnTo>
                  <a:pt x="8755659" y="2525484"/>
                </a:lnTo>
                <a:lnTo>
                  <a:pt x="7004114" y="2525484"/>
                </a:lnTo>
                <a:cubicBezTo>
                  <a:pt x="6541294" y="2525484"/>
                  <a:pt x="6260783" y="2827046"/>
                  <a:pt x="6113526" y="3366922"/>
                </a:cubicBezTo>
                <a:cubicBezTo>
                  <a:pt x="6106478" y="3387973"/>
                  <a:pt x="6085525" y="3387973"/>
                  <a:pt x="6078476" y="3366922"/>
                </a:cubicBezTo>
                <a:cubicBezTo>
                  <a:pt x="5931221" y="2827046"/>
                  <a:pt x="5650707" y="2525484"/>
                  <a:pt x="5187887" y="2525484"/>
                </a:cubicBezTo>
                <a:lnTo>
                  <a:pt x="3436341" y="2525484"/>
                </a:lnTo>
                <a:lnTo>
                  <a:pt x="1261112" y="2525484"/>
                </a:lnTo>
                <a:lnTo>
                  <a:pt x="0" y="2525484"/>
                </a:lnTo>
                <a:close/>
              </a:path>
            </a:pathLst>
          </a:cu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a:solidFill>
                <a:schemeClr val="tx1"/>
              </a:solidFill>
            </a:endParaRPr>
          </a:p>
        </p:txBody>
      </p:sp>
      <p:sp>
        <p:nvSpPr>
          <p:cNvPr id="17" name="Title 1"/>
          <p:cNvSpPr>
            <a:spLocks noGrp="1"/>
          </p:cNvSpPr>
          <p:nvPr>
            <p:ph type="ctrTitle" hasCustomPrompt="1"/>
          </p:nvPr>
        </p:nvSpPr>
        <p:spPr>
          <a:xfrm>
            <a:off x="520700" y="3940216"/>
            <a:ext cx="11150600" cy="548009"/>
          </a:xfrm>
          <a:prstGeom prst="rect">
            <a:avLst/>
          </a:prstGeom>
        </p:spPr>
        <p:txBody>
          <a:bodyPr vert="horz" anchor="b" anchorCtr="0">
            <a:noAutofit/>
          </a:bodyPr>
          <a:lstStyle>
            <a:lvl1pPr algn="ctr">
              <a:lnSpc>
                <a:spcPct val="100000"/>
              </a:lnSpc>
              <a:defRPr sz="3600">
                <a:solidFill>
                  <a:schemeClr val="bg1"/>
                </a:solidFill>
              </a:defRPr>
            </a:lvl1pPr>
          </a:lstStyle>
          <a:p>
            <a:r>
              <a:rPr lang="en-GB"/>
              <a:t>Click to enter presentation title</a:t>
            </a:r>
          </a:p>
        </p:txBody>
      </p:sp>
      <p:sp>
        <p:nvSpPr>
          <p:cNvPr id="20" name="Subtitle 2"/>
          <p:cNvSpPr>
            <a:spLocks noGrp="1"/>
          </p:cNvSpPr>
          <p:nvPr>
            <p:ph type="subTitle" idx="1" hasCustomPrompt="1"/>
          </p:nvPr>
        </p:nvSpPr>
        <p:spPr>
          <a:xfrm>
            <a:off x="520700" y="4502943"/>
            <a:ext cx="11150600" cy="475200"/>
          </a:xfrm>
          <a:prstGeom prst="rect">
            <a:avLst/>
          </a:prstGeom>
        </p:spPr>
        <p:txBody>
          <a:bodyPr wrap="square" lIns="0" tIns="0" rIns="0" bIns="0" anchor="t" anchorCtr="0">
            <a:noAutofit/>
          </a:bodyPr>
          <a:lstStyle>
            <a:lvl1pPr marL="0" indent="0" algn="ctr">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5" name="Rectangle 4">
            <a:extLst>
              <a:ext uri="{FF2B5EF4-FFF2-40B4-BE49-F238E27FC236}">
                <a16:creationId xmlns:a16="http://schemas.microsoft.com/office/drawing/2014/main" id="{B081E81C-A3CE-333A-79BA-25D8F93FB564}"/>
              </a:ext>
            </a:extLst>
          </p:cNvPr>
          <p:cNvSpPr/>
          <p:nvPr/>
        </p:nvSpPr>
        <p:spPr bwMode="auto">
          <a:xfrm>
            <a:off x="11039475" y="6058694"/>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94470" y="6137672"/>
            <a:ext cx="159543" cy="159543"/>
          </a:xfrm>
          <a:prstGeom prst="rect">
            <a:avLst/>
          </a:prstGeom>
        </p:spPr>
      </p:pic>
      <p:sp>
        <p:nvSpPr>
          <p:cNvPr id="9" name="Text Placeholder 8">
            <a:extLst>
              <a:ext uri="{FF2B5EF4-FFF2-40B4-BE49-F238E27FC236}">
                <a16:creationId xmlns:a16="http://schemas.microsoft.com/office/drawing/2014/main" id="{C04D693C-2F89-1D26-FDEF-3BF8AB9EE532}"/>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24" name="Picture 23" descr="Icon&#10;&#10;Description automatically generated with medium confidence">
            <a:extLst>
              <a:ext uri="{FF2B5EF4-FFF2-40B4-BE49-F238E27FC236}">
                <a16:creationId xmlns:a16="http://schemas.microsoft.com/office/drawing/2014/main" id="{40DDF016-D509-BED0-161C-B51B4CFCB42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graphicFrame>
        <p:nvGraphicFramePr>
          <p:cNvPr id="2" name="Object 1" hidden="1">
            <a:extLst>
              <a:ext uri="{FF2B5EF4-FFF2-40B4-BE49-F238E27FC236}">
                <a16:creationId xmlns:a16="http://schemas.microsoft.com/office/drawing/2014/main" id="{9BE730EF-2ADF-F2EE-3385-DFE2929A2F2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2" name="Object 1" hidden="1">
                        <a:extLst>
                          <a:ext uri="{FF2B5EF4-FFF2-40B4-BE49-F238E27FC236}">
                            <a16:creationId xmlns:a16="http://schemas.microsoft.com/office/drawing/2014/main" id="{9BE730EF-2ADF-F2EE-3385-DFE2929A2F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Freeform: Shape 3">
            <a:extLst>
              <a:ext uri="{FF2B5EF4-FFF2-40B4-BE49-F238E27FC236}">
                <a16:creationId xmlns:a16="http://schemas.microsoft.com/office/drawing/2014/main" id="{868889F4-99D5-C4D7-F0A7-1D0B9BD3F930}"/>
              </a:ext>
            </a:extLst>
          </p:cNvPr>
          <p:cNvSpPr>
            <a:spLocks/>
          </p:cNvSpPr>
          <p:nvPr userDrawn="1"/>
        </p:nvSpPr>
        <p:spPr bwMode="auto">
          <a:xfrm>
            <a:off x="0" y="0"/>
            <a:ext cx="12192000" cy="3382710"/>
          </a:xfrm>
          <a:custGeom>
            <a:avLst/>
            <a:gdLst>
              <a:gd name="connsiteX0" fmla="*/ 0 w 12192000"/>
              <a:gd name="connsiteY0" fmla="*/ 0 h 3382710"/>
              <a:gd name="connsiteX1" fmla="*/ 12192000 w 12192000"/>
              <a:gd name="connsiteY1" fmla="*/ 0 h 3382710"/>
              <a:gd name="connsiteX2" fmla="*/ 12192000 w 12192000"/>
              <a:gd name="connsiteY2" fmla="*/ 2525484 h 3382710"/>
              <a:gd name="connsiteX3" fmla="*/ 10930890 w 12192000"/>
              <a:gd name="connsiteY3" fmla="*/ 2525484 h 3382710"/>
              <a:gd name="connsiteX4" fmla="*/ 8755659 w 12192000"/>
              <a:gd name="connsiteY4" fmla="*/ 2525484 h 3382710"/>
              <a:gd name="connsiteX5" fmla="*/ 7004114 w 12192000"/>
              <a:gd name="connsiteY5" fmla="*/ 2525484 h 3382710"/>
              <a:gd name="connsiteX6" fmla="*/ 6113526 w 12192000"/>
              <a:gd name="connsiteY6" fmla="*/ 3366922 h 3382710"/>
              <a:gd name="connsiteX7" fmla="*/ 6078476 w 12192000"/>
              <a:gd name="connsiteY7" fmla="*/ 3366922 h 3382710"/>
              <a:gd name="connsiteX8" fmla="*/ 5187887 w 12192000"/>
              <a:gd name="connsiteY8" fmla="*/ 2525484 h 3382710"/>
              <a:gd name="connsiteX9" fmla="*/ 3436341 w 12192000"/>
              <a:gd name="connsiteY9" fmla="*/ 2525484 h 3382710"/>
              <a:gd name="connsiteX10" fmla="*/ 1261112 w 12192000"/>
              <a:gd name="connsiteY10" fmla="*/ 2525484 h 3382710"/>
              <a:gd name="connsiteX11" fmla="*/ 0 w 12192000"/>
              <a:gd name="connsiteY11" fmla="*/ 2525484 h 338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382710">
                <a:moveTo>
                  <a:pt x="0" y="0"/>
                </a:moveTo>
                <a:lnTo>
                  <a:pt x="12192000" y="0"/>
                </a:lnTo>
                <a:lnTo>
                  <a:pt x="12192000" y="2525484"/>
                </a:lnTo>
                <a:lnTo>
                  <a:pt x="10930890" y="2525484"/>
                </a:lnTo>
                <a:lnTo>
                  <a:pt x="8755659" y="2525484"/>
                </a:lnTo>
                <a:lnTo>
                  <a:pt x="7004114" y="2525484"/>
                </a:lnTo>
                <a:cubicBezTo>
                  <a:pt x="6541294" y="2525484"/>
                  <a:pt x="6260783" y="2827046"/>
                  <a:pt x="6113526" y="3366922"/>
                </a:cubicBezTo>
                <a:cubicBezTo>
                  <a:pt x="6106478" y="3387973"/>
                  <a:pt x="6085525" y="3387973"/>
                  <a:pt x="6078476" y="3366922"/>
                </a:cubicBezTo>
                <a:cubicBezTo>
                  <a:pt x="5931221" y="2827046"/>
                  <a:pt x="5650707" y="2525484"/>
                  <a:pt x="5187887" y="2525484"/>
                </a:cubicBezTo>
                <a:lnTo>
                  <a:pt x="3436341" y="2525484"/>
                </a:lnTo>
                <a:lnTo>
                  <a:pt x="1261112" y="2525484"/>
                </a:lnTo>
                <a:lnTo>
                  <a:pt x="0" y="2525484"/>
                </a:lnTo>
                <a:close/>
              </a:path>
            </a:pathLst>
          </a:cu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a:solidFill>
                <a:schemeClr val="tx1"/>
              </a:solidFill>
            </a:endParaRPr>
          </a:p>
        </p:txBody>
      </p:sp>
      <p:sp>
        <p:nvSpPr>
          <p:cNvPr id="6" name="Rectangle 5">
            <a:extLst>
              <a:ext uri="{FF2B5EF4-FFF2-40B4-BE49-F238E27FC236}">
                <a16:creationId xmlns:a16="http://schemas.microsoft.com/office/drawing/2014/main" id="{56174A64-5B94-1C65-071E-17BF59F9F083}"/>
              </a:ext>
            </a:extLst>
          </p:cNvPr>
          <p:cNvSpPr/>
          <p:nvPr userDrawn="1"/>
        </p:nvSpPr>
        <p:spPr bwMode="auto">
          <a:xfrm>
            <a:off x="11039475" y="6058694"/>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8" name="Graphic 7">
            <a:extLst>
              <a:ext uri="{FF2B5EF4-FFF2-40B4-BE49-F238E27FC236}">
                <a16:creationId xmlns:a16="http://schemas.microsoft.com/office/drawing/2014/main" id="{1C5EB409-F04C-F34E-2784-56F55DA5C77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94470" y="6137672"/>
            <a:ext cx="159543" cy="159543"/>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FA72B64-3B0D-5F16-E0A3-81BFBFF335F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Tree>
    <p:extLst>
      <p:ext uri="{BB962C8B-B14F-4D97-AF65-F5344CB8AC3E}">
        <p14:creationId xmlns:p14="http://schemas.microsoft.com/office/powerpoint/2010/main" val="51603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1"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1"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7" y="1535113"/>
            <a:ext cx="538903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7" y="2174875"/>
            <a:ext cx="538903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7473052-A168-4AC4-8CED-91697BA805AB}"/>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1251C2DA-A5CC-4158-9292-2DA0ABDD77B5}" type="datetime1">
              <a:rPr lang="it-IT" altLang="it-IT"/>
              <a:pPr>
                <a:defRPr/>
              </a:pPr>
              <a:t>17/05/2025</a:t>
            </a:fld>
            <a:endParaRPr lang="it-IT" altLang="it-IT"/>
          </a:p>
        </p:txBody>
      </p:sp>
      <p:sp>
        <p:nvSpPr>
          <p:cNvPr id="8" name="Segnaposto piè di pagina 7">
            <a:extLst>
              <a:ext uri="{FF2B5EF4-FFF2-40B4-BE49-F238E27FC236}">
                <a16:creationId xmlns:a16="http://schemas.microsoft.com/office/drawing/2014/main" id="{AA51300E-0460-4B79-A55A-61D4234C3A05}"/>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9" name="Segnaposto numero diapositiva 8">
            <a:extLst>
              <a:ext uri="{FF2B5EF4-FFF2-40B4-BE49-F238E27FC236}">
                <a16:creationId xmlns:a16="http://schemas.microsoft.com/office/drawing/2014/main" id="{D375C869-DA5F-42EF-B037-3AF0794D3C06}"/>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35DCB154-8B73-4899-919E-B5DBBAF06AF4}" type="slidenum">
              <a:rPr lang="it-IT" altLang="it-IT"/>
              <a:pPr/>
              <a:t>‹N›</a:t>
            </a:fld>
            <a:endParaRPr lang="it-IT" altLang="it-IT"/>
          </a:p>
        </p:txBody>
      </p:sp>
    </p:spTree>
    <p:extLst>
      <p:ext uri="{BB962C8B-B14F-4D97-AF65-F5344CB8AC3E}">
        <p14:creationId xmlns:p14="http://schemas.microsoft.com/office/powerpoint/2010/main" val="7583695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Title Slide (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0D3666-6EB4-2815-6D2E-EFE946A218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Object 4" hidden="1">
                        <a:extLst>
                          <a:ext uri="{FF2B5EF4-FFF2-40B4-BE49-F238E27FC236}">
                            <a16:creationId xmlns:a16="http://schemas.microsoft.com/office/drawing/2014/main" id="{F30D3666-6EB4-2815-6D2E-EFE946A218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Icon&#10;&#10;Description automatically generated with medium confidence">
            <a:extLst>
              <a:ext uri="{FF2B5EF4-FFF2-40B4-BE49-F238E27FC236}">
                <a16:creationId xmlns:a16="http://schemas.microsoft.com/office/drawing/2014/main" id="{CD0C9FF5-5269-0182-FD37-55478A13B6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vert="horz" anchor="b" anchorCtr="0">
            <a:no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10" name="Rectangle 9">
            <a:extLst>
              <a:ext uri="{FF2B5EF4-FFF2-40B4-BE49-F238E27FC236}">
                <a16:creationId xmlns:a16="http://schemas.microsoft.com/office/drawing/2014/main" id="{1811AA76-84DB-E6D7-7F67-E7CF37FEEDBC}"/>
              </a:ext>
            </a:extLst>
          </p:cNvPr>
          <p:cNvSpPr/>
          <p:nvPr/>
        </p:nvSpPr>
        <p:spPr bwMode="auto">
          <a:xfrm>
            <a:off x="11039475" y="6058694"/>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14" name="Graphic 13">
            <a:extLst>
              <a:ext uri="{FF2B5EF4-FFF2-40B4-BE49-F238E27FC236}">
                <a16:creationId xmlns:a16="http://schemas.microsoft.com/office/drawing/2014/main" id="{F8155D66-36CA-D9A7-7EDA-E532E62376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94470" y="6137672"/>
            <a:ext cx="159543" cy="159543"/>
          </a:xfrm>
          <a:prstGeom prst="rect">
            <a:avLst/>
          </a:prstGeom>
        </p:spPr>
      </p:pic>
      <p:graphicFrame>
        <p:nvGraphicFramePr>
          <p:cNvPr id="2" name="Object 1" hidden="1">
            <a:extLst>
              <a:ext uri="{FF2B5EF4-FFF2-40B4-BE49-F238E27FC236}">
                <a16:creationId xmlns:a16="http://schemas.microsoft.com/office/drawing/2014/main" id="{D55F83A6-67EC-BF30-F3AD-7891EB5F2F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D55F83A6-67EC-BF30-F3AD-7891EB5F2F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Icon&#10;&#10;Description automatically generated with medium confidence">
            <a:extLst>
              <a:ext uri="{FF2B5EF4-FFF2-40B4-BE49-F238E27FC236}">
                <a16:creationId xmlns:a16="http://schemas.microsoft.com/office/drawing/2014/main" id="{357E4C88-FB78-C0EB-6CA2-6DB87B64731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
        <p:nvSpPr>
          <p:cNvPr id="4" name="Freeform: Shape 3">
            <a:extLst>
              <a:ext uri="{FF2B5EF4-FFF2-40B4-BE49-F238E27FC236}">
                <a16:creationId xmlns:a16="http://schemas.microsoft.com/office/drawing/2014/main" id="{40E51AA2-DEA8-2D1B-54F8-4EE8EBF4ABFD}"/>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Rectangle 6">
            <a:extLst>
              <a:ext uri="{FF2B5EF4-FFF2-40B4-BE49-F238E27FC236}">
                <a16:creationId xmlns:a16="http://schemas.microsoft.com/office/drawing/2014/main" id="{428D691E-620B-C251-3069-82DAB53E7FE8}"/>
              </a:ext>
            </a:extLst>
          </p:cNvPr>
          <p:cNvSpPr/>
          <p:nvPr userDrawn="1"/>
        </p:nvSpPr>
        <p:spPr bwMode="auto">
          <a:xfrm>
            <a:off x="11039475" y="6058694"/>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chemeClr val="tx2"/>
                </a:solidFill>
                <a:latin typeface="+mn-lt"/>
              </a:rPr>
              <a:t>gsk.com</a:t>
            </a:r>
          </a:p>
        </p:txBody>
      </p:sp>
      <p:pic>
        <p:nvPicPr>
          <p:cNvPr id="8" name="Graphic 7">
            <a:extLst>
              <a:ext uri="{FF2B5EF4-FFF2-40B4-BE49-F238E27FC236}">
                <a16:creationId xmlns:a16="http://schemas.microsoft.com/office/drawing/2014/main" id="{A920F982-80BA-58FA-0389-6CA3EEEAB06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94470" y="6137672"/>
            <a:ext cx="159543" cy="159543"/>
          </a:xfrm>
          <a:prstGeom prst="rect">
            <a:avLst/>
          </a:prstGeom>
        </p:spPr>
      </p:pic>
    </p:spTree>
    <p:extLst>
      <p:ext uri="{BB962C8B-B14F-4D97-AF65-F5344CB8AC3E}">
        <p14:creationId xmlns:p14="http://schemas.microsoft.com/office/powerpoint/2010/main" val="10097886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 name="Picture 2" descr="Icon&#10;&#10;Description automatically generated with medium confidence">
            <a:extLst>
              <a:ext uri="{FF2B5EF4-FFF2-40B4-BE49-F238E27FC236}">
                <a16:creationId xmlns:a16="http://schemas.microsoft.com/office/drawing/2014/main" id="{81F87534-B1D7-C46B-9E66-8AC8843930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
        <p:nvSpPr>
          <p:cNvPr id="2" name="Rectangle 1">
            <a:extLst>
              <a:ext uri="{FF2B5EF4-FFF2-40B4-BE49-F238E27FC236}">
                <a16:creationId xmlns:a16="http://schemas.microsoft.com/office/drawing/2014/main" id="{F768B13C-C35B-6F45-C01B-3C6267B26CED}"/>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 name="Rectangle 3">
            <a:extLst>
              <a:ext uri="{FF2B5EF4-FFF2-40B4-BE49-F238E27FC236}">
                <a16:creationId xmlns:a16="http://schemas.microsoft.com/office/drawing/2014/main" id="{C07EAF8D-F928-6A87-2D9C-669CBF910AF3}"/>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5" name="Freeform: Shape 4">
            <a:extLst>
              <a:ext uri="{FF2B5EF4-FFF2-40B4-BE49-F238E27FC236}">
                <a16:creationId xmlns:a16="http://schemas.microsoft.com/office/drawing/2014/main" id="{955555DC-AF4D-D959-E8F8-8DAA516CC47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descr="Icon&#10;&#10;Description automatically generated with medium confidence">
            <a:extLst>
              <a:ext uri="{FF2B5EF4-FFF2-40B4-BE49-F238E27FC236}">
                <a16:creationId xmlns:a16="http://schemas.microsoft.com/office/drawing/2014/main" id="{3E07F268-9821-E4F1-853E-B3387EEAED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Tree>
    <p:custDataLst>
      <p:tags r:id="rId1"/>
    </p:custDataLst>
    <p:extLst>
      <p:ext uri="{BB962C8B-B14F-4D97-AF65-F5344CB8AC3E}">
        <p14:creationId xmlns:p14="http://schemas.microsoft.com/office/powerpoint/2010/main" val="14264727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DIA/SPADM">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C59E1C-A015-4BA4-AB7D-EC00F37B815F}"/>
              </a:ext>
            </a:extLst>
          </p:cNvPr>
          <p:cNvSpPr/>
          <p:nvPr/>
        </p:nvSpPr>
        <p:spPr bwMode="auto">
          <a:xfrm>
            <a:off x="365126" y="1307574"/>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Objectives</a:t>
            </a:r>
          </a:p>
        </p:txBody>
      </p:sp>
      <p:sp>
        <p:nvSpPr>
          <p:cNvPr id="34" name="Rectangle 33">
            <a:extLst>
              <a:ext uri="{FF2B5EF4-FFF2-40B4-BE49-F238E27FC236}">
                <a16:creationId xmlns:a16="http://schemas.microsoft.com/office/drawing/2014/main" id="{D4EBA022-30B3-B17F-5D7C-3A3D869D35FA}"/>
              </a:ext>
            </a:extLst>
          </p:cNvPr>
          <p:cNvSpPr>
            <a:spLocks/>
          </p:cNvSpPr>
          <p:nvPr/>
        </p:nvSpPr>
        <p:spPr bwMode="auto">
          <a:xfrm>
            <a:off x="365126" y="2778690"/>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Key questions</a:t>
            </a:r>
          </a:p>
        </p:txBody>
      </p:sp>
      <p:sp>
        <p:nvSpPr>
          <p:cNvPr id="35" name="Rectangle 34">
            <a:extLst>
              <a:ext uri="{FF2B5EF4-FFF2-40B4-BE49-F238E27FC236}">
                <a16:creationId xmlns:a16="http://schemas.microsoft.com/office/drawing/2014/main" id="{FF5A742C-A049-77AC-C2E5-4272D118CC96}"/>
              </a:ext>
            </a:extLst>
          </p:cNvPr>
          <p:cNvSpPr>
            <a:spLocks/>
          </p:cNvSpPr>
          <p:nvPr/>
        </p:nvSpPr>
        <p:spPr bwMode="auto">
          <a:xfrm>
            <a:off x="365126" y="4249806"/>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Next steps</a:t>
            </a:r>
          </a:p>
        </p:txBody>
      </p:sp>
      <p:sp>
        <p:nvSpPr>
          <p:cNvPr id="21" name="Rectangle 20">
            <a:extLst>
              <a:ext uri="{FF2B5EF4-FFF2-40B4-BE49-F238E27FC236}">
                <a16:creationId xmlns:a16="http://schemas.microsoft.com/office/drawing/2014/main" id="{E66507E6-44A7-B4B5-33F1-9F0C0DC0FDE1}"/>
              </a:ext>
            </a:extLst>
          </p:cNvPr>
          <p:cNvSpPr/>
          <p:nvPr/>
        </p:nvSpPr>
        <p:spPr bwMode="auto">
          <a:xfrm>
            <a:off x="365126" y="5720922"/>
            <a:ext cx="1806576" cy="36337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Owner</a:t>
            </a:r>
          </a:p>
        </p:txBody>
      </p:sp>
      <p:sp>
        <p:nvSpPr>
          <p:cNvPr id="3" name="Footer Placeholder 2">
            <a:extLst>
              <a:ext uri="{FF2B5EF4-FFF2-40B4-BE49-F238E27FC236}">
                <a16:creationId xmlns:a16="http://schemas.microsoft.com/office/drawing/2014/main" id="{9B773ECA-2D04-B6E9-1FB4-377F08AA5D14}"/>
              </a:ext>
            </a:extLst>
          </p:cNvPr>
          <p:cNvSpPr>
            <a:spLocks noGrp="1"/>
          </p:cNvSpPr>
          <p:nvPr>
            <p:ph type="ftr" sz="quarter" idx="10"/>
          </p:nvPr>
        </p:nvSpPr>
        <p:spPr>
          <a:xfrm>
            <a:off x="4017963" y="6343650"/>
            <a:ext cx="5600700" cy="26987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C3976886-926E-8975-E95D-5BCD6F82EEEF}"/>
              </a:ext>
            </a:extLst>
          </p:cNvPr>
          <p:cNvSpPr>
            <a:spLocks noGrp="1"/>
          </p:cNvSpPr>
          <p:nvPr>
            <p:ph type="sldNum" sz="quarter" idx="11"/>
          </p:nvPr>
        </p:nvSpPr>
        <p:spPr/>
        <p:txBody>
          <a:bodyPr/>
          <a:lstStyle/>
          <a:p>
            <a:fld id="{9F9F533D-B52E-4A2F-BF72-0ADD2D94BD75}" type="slidenum">
              <a:rPr lang="en-GB" smtClean="0"/>
              <a:pPr/>
              <a:t>‹N›</a:t>
            </a:fld>
            <a:endParaRPr lang="en-GB"/>
          </a:p>
        </p:txBody>
      </p:sp>
      <p:sp>
        <p:nvSpPr>
          <p:cNvPr id="5" name="Date Placeholder 4">
            <a:extLst>
              <a:ext uri="{FF2B5EF4-FFF2-40B4-BE49-F238E27FC236}">
                <a16:creationId xmlns:a16="http://schemas.microsoft.com/office/drawing/2014/main" id="{A15E9B4D-B613-11AE-72F8-5A0C3EBFD95A}"/>
              </a:ext>
            </a:extLst>
          </p:cNvPr>
          <p:cNvSpPr>
            <a:spLocks noGrp="1"/>
          </p:cNvSpPr>
          <p:nvPr>
            <p:ph type="dt" sz="half" idx="12"/>
          </p:nvPr>
        </p:nvSpPr>
        <p:spPr/>
        <p:txBody>
          <a:bodyPr/>
          <a:lstStyle/>
          <a:p>
            <a:fld id="{346B58B4-0D72-4C8B-9355-854FB5782278}" type="datetime4">
              <a:rPr lang="en-GB" smtClean="0"/>
              <a:t>17 May 2025</a:t>
            </a:fld>
            <a:endParaRPr lang="en-GB"/>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0" name="Text Placeholder 9">
            <a:extLst>
              <a:ext uri="{FF2B5EF4-FFF2-40B4-BE49-F238E27FC236}">
                <a16:creationId xmlns:a16="http://schemas.microsoft.com/office/drawing/2014/main" id="{8E19B5E4-F2A8-7F44-855D-F41DDE3B3D9F}"/>
              </a:ext>
            </a:extLst>
          </p:cNvPr>
          <p:cNvSpPr>
            <a:spLocks noGrp="1"/>
          </p:cNvSpPr>
          <p:nvPr>
            <p:ph type="body" sz="quarter" idx="34" hasCustomPrompt="1"/>
          </p:nvPr>
        </p:nvSpPr>
        <p:spPr>
          <a:xfrm>
            <a:off x="8172450" y="694948"/>
            <a:ext cx="3649661" cy="352801"/>
          </a:xfrm>
        </p:spPr>
        <p:txBody>
          <a:bodyPr lIns="0" tIns="0" rIns="0" bIns="18000" anchor="b" anchorCtr="0">
            <a:noAutofit/>
          </a:bodyPr>
          <a:lstStyle>
            <a:lvl1pPr marL="0" indent="0" algn="r">
              <a:buNone/>
              <a:defRPr sz="1400" b="0">
                <a:solidFill>
                  <a:schemeClr val="tx1"/>
                </a:solidFill>
              </a:defRPr>
            </a:lvl1pPr>
          </a:lstStyle>
          <a:p>
            <a:pPr lvl="0"/>
            <a:r>
              <a:rPr lang="en-US"/>
              <a:t>Click to insert date of session </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365126" y="1777158"/>
            <a:ext cx="1695450" cy="926921"/>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25" name="Rectangle 24">
            <a:extLst>
              <a:ext uri="{FF2B5EF4-FFF2-40B4-BE49-F238E27FC236}">
                <a16:creationId xmlns:a16="http://schemas.microsoft.com/office/drawing/2014/main" id="{1BD6FC89-B057-E6C5-C8EA-1FC8CB31B6CA}"/>
              </a:ext>
            </a:extLst>
          </p:cNvPr>
          <p:cNvSpPr/>
          <p:nvPr/>
        </p:nvSpPr>
        <p:spPr bwMode="auto">
          <a:xfrm>
            <a:off x="8172450" y="242888"/>
            <a:ext cx="3654425" cy="45205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54000" numCol="1" spcCol="0" rtlCol="0" fromWordArt="0" anchor="b" anchorCtr="0" forceAA="0" compatLnSpc="1">
            <a:prstTxWarp prst="textNoShape">
              <a:avLst/>
            </a:prstTxWarp>
            <a:noAutofit/>
          </a:bodyPr>
          <a:lstStyle/>
          <a:p>
            <a:pPr algn="r" eaLnBrk="0" fontAlgn="auto" hangingPunct="0">
              <a:spcBef>
                <a:spcPts val="300"/>
              </a:spcBef>
              <a:spcAft>
                <a:spcPts val="300"/>
              </a:spcAft>
              <a:buClr>
                <a:schemeClr val="bg1"/>
              </a:buClr>
            </a:pPr>
            <a:r>
              <a:rPr lang="en-US" sz="1800" b="1" kern="0">
                <a:solidFill>
                  <a:schemeClr val="tx2"/>
                </a:solidFill>
              </a:rPr>
              <a:t>Session date:</a:t>
            </a:r>
          </a:p>
        </p:txBody>
      </p:sp>
      <p:sp>
        <p:nvSpPr>
          <p:cNvPr id="24" name="Text Placeholder 6">
            <a:extLst>
              <a:ext uri="{FF2B5EF4-FFF2-40B4-BE49-F238E27FC236}">
                <a16:creationId xmlns:a16="http://schemas.microsoft.com/office/drawing/2014/main" id="{B166E02B-F260-FEAF-DDEB-67922AA11E6E}"/>
              </a:ext>
            </a:extLst>
          </p:cNvPr>
          <p:cNvSpPr>
            <a:spLocks noGrp="1"/>
          </p:cNvSpPr>
          <p:nvPr>
            <p:ph type="body" sz="quarter" idx="37" hasCustomPrompt="1"/>
          </p:nvPr>
        </p:nvSpPr>
        <p:spPr>
          <a:xfrm>
            <a:off x="365126" y="3337172"/>
            <a:ext cx="1695450" cy="838023"/>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key questions to be addressed at the meeting</a:t>
            </a:r>
          </a:p>
        </p:txBody>
      </p:sp>
      <p:sp>
        <p:nvSpPr>
          <p:cNvPr id="90" name="Freeform: Shape 89">
            <a:extLst>
              <a:ext uri="{FF2B5EF4-FFF2-40B4-BE49-F238E27FC236}">
                <a16:creationId xmlns:a16="http://schemas.microsoft.com/office/drawing/2014/main" id="{9EA22563-2363-AB1F-DC9F-7A5457933645}"/>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4" name="Text Placeholder 53">
            <a:extLst>
              <a:ext uri="{FF2B5EF4-FFF2-40B4-BE49-F238E27FC236}">
                <a16:creationId xmlns:a16="http://schemas.microsoft.com/office/drawing/2014/main" id="{82C5C591-14F5-449A-187A-1D9A683E961E}"/>
              </a:ext>
            </a:extLst>
          </p:cNvPr>
          <p:cNvSpPr>
            <a:spLocks noGrp="1"/>
          </p:cNvSpPr>
          <p:nvPr>
            <p:ph type="body" sz="quarter" idx="44" hasCustomPrompt="1"/>
          </p:nvPr>
        </p:nvSpPr>
        <p:spPr>
          <a:xfrm>
            <a:off x="2260405" y="1307574"/>
            <a:ext cx="9557738" cy="1396505"/>
          </a:xfrm>
          <a:prstGeom prst="rect">
            <a:avLst/>
          </a:prstGeom>
          <a:solidFill>
            <a:schemeClr val="bg1">
              <a:lumMod val="95000"/>
            </a:schemeClr>
          </a:solidFill>
          <a:ln>
            <a:noFill/>
          </a:ln>
        </p:spPr>
        <p:txBody>
          <a:bodyPr wrap="square" lIns="180000" tIns="144000" rIns="0" bIns="72000" anchor="t" anchorCtr="0">
            <a:no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55" name="Text Placeholder 54">
            <a:extLst>
              <a:ext uri="{FF2B5EF4-FFF2-40B4-BE49-F238E27FC236}">
                <a16:creationId xmlns:a16="http://schemas.microsoft.com/office/drawing/2014/main" id="{54077D3A-2E14-68B6-5E16-413475F36C3A}"/>
              </a:ext>
            </a:extLst>
          </p:cNvPr>
          <p:cNvSpPr>
            <a:spLocks noGrp="1"/>
          </p:cNvSpPr>
          <p:nvPr>
            <p:ph type="body" sz="quarter" idx="45" hasCustomPrompt="1"/>
          </p:nvPr>
        </p:nvSpPr>
        <p:spPr>
          <a:xfrm>
            <a:off x="2260405" y="2778690"/>
            <a:ext cx="9557738" cy="1396505"/>
          </a:xfrm>
          <a:prstGeom prst="rect">
            <a:avLst/>
          </a:prstGeom>
          <a:solidFill>
            <a:schemeClr val="bg1">
              <a:lumMod val="95000"/>
            </a:schemeClr>
          </a:solidFill>
          <a:ln>
            <a:noFill/>
          </a:ln>
        </p:spPr>
        <p:txBody>
          <a:bodyPr wrap="square" lIns="180000" tIns="144000" rIns="0" bIns="72000" anchor="t" anchorCtr="0">
            <a:no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Does XXX have further input on the proposals set out or require additional information?</a:t>
            </a:r>
            <a:br>
              <a:rPr lang="en-US"/>
            </a:br>
            <a:r>
              <a:rPr lang="en-US"/>
              <a:t>Is XXX supportive of the recommendation to x, y, z?</a:t>
            </a:r>
            <a:br>
              <a:rPr lang="en-US"/>
            </a:br>
            <a:r>
              <a:rPr lang="en-US"/>
              <a:t>Does XXX support the approach outlined to x, y, z?</a:t>
            </a:r>
          </a:p>
        </p:txBody>
      </p:sp>
      <p:sp>
        <p:nvSpPr>
          <p:cNvPr id="56" name="Text Placeholder 55">
            <a:extLst>
              <a:ext uri="{FF2B5EF4-FFF2-40B4-BE49-F238E27FC236}">
                <a16:creationId xmlns:a16="http://schemas.microsoft.com/office/drawing/2014/main" id="{5DE7D720-AF89-6DE4-D2E5-33C7B01B7E91}"/>
              </a:ext>
            </a:extLst>
          </p:cNvPr>
          <p:cNvSpPr>
            <a:spLocks noGrp="1"/>
          </p:cNvSpPr>
          <p:nvPr>
            <p:ph type="body" sz="quarter" idx="46" hasCustomPrompt="1"/>
          </p:nvPr>
        </p:nvSpPr>
        <p:spPr>
          <a:xfrm>
            <a:off x="2260405" y="4249806"/>
            <a:ext cx="9557738" cy="1396505"/>
          </a:xfrm>
          <a:prstGeom prst="rect">
            <a:avLst/>
          </a:prstGeom>
          <a:solidFill>
            <a:schemeClr val="bg1">
              <a:lumMod val="95000"/>
            </a:schemeClr>
          </a:solidFill>
          <a:ln>
            <a:noFill/>
          </a:ln>
        </p:spPr>
        <p:txBody>
          <a:bodyPr wrap="square" lIns="180000" tIns="144000" rIns="0" bIns="72000" anchor="t" anchorCtr="0">
            <a:no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Key steps following XXX review / decision</a:t>
            </a:r>
          </a:p>
        </p:txBody>
      </p:sp>
      <p:sp>
        <p:nvSpPr>
          <p:cNvPr id="57" name="Text Placeholder 56">
            <a:extLst>
              <a:ext uri="{FF2B5EF4-FFF2-40B4-BE49-F238E27FC236}">
                <a16:creationId xmlns:a16="http://schemas.microsoft.com/office/drawing/2014/main" id="{8C53FB3B-975B-80D5-29B3-81DC27DCAC8F}"/>
              </a:ext>
            </a:extLst>
          </p:cNvPr>
          <p:cNvSpPr>
            <a:spLocks noGrp="1"/>
          </p:cNvSpPr>
          <p:nvPr>
            <p:ph type="body" sz="quarter" idx="48" hasCustomPrompt="1"/>
          </p:nvPr>
        </p:nvSpPr>
        <p:spPr>
          <a:xfrm>
            <a:off x="2260405" y="5720922"/>
            <a:ext cx="9557738" cy="3633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Single person accountable for this topic / paper</a:t>
            </a:r>
          </a:p>
        </p:txBody>
      </p:sp>
      <p:sp>
        <p:nvSpPr>
          <p:cNvPr id="2" name="Rectangle 1">
            <a:extLst>
              <a:ext uri="{FF2B5EF4-FFF2-40B4-BE49-F238E27FC236}">
                <a16:creationId xmlns:a16="http://schemas.microsoft.com/office/drawing/2014/main" id="{E99A99C6-B235-2720-3500-EE89CB56CE50}"/>
              </a:ext>
            </a:extLst>
          </p:cNvPr>
          <p:cNvSpPr/>
          <p:nvPr userDrawn="1"/>
        </p:nvSpPr>
        <p:spPr bwMode="auto">
          <a:xfrm>
            <a:off x="365126" y="1307574"/>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Objectives</a:t>
            </a:r>
          </a:p>
        </p:txBody>
      </p:sp>
      <p:sp>
        <p:nvSpPr>
          <p:cNvPr id="8" name="Rectangle 7">
            <a:extLst>
              <a:ext uri="{FF2B5EF4-FFF2-40B4-BE49-F238E27FC236}">
                <a16:creationId xmlns:a16="http://schemas.microsoft.com/office/drawing/2014/main" id="{3B9E051E-8049-FCFD-A54B-E240AC53D1B2}"/>
              </a:ext>
            </a:extLst>
          </p:cNvPr>
          <p:cNvSpPr>
            <a:spLocks/>
          </p:cNvSpPr>
          <p:nvPr userDrawn="1"/>
        </p:nvSpPr>
        <p:spPr bwMode="auto">
          <a:xfrm>
            <a:off x="365126" y="2778690"/>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Key questions</a:t>
            </a:r>
          </a:p>
        </p:txBody>
      </p:sp>
      <p:sp>
        <p:nvSpPr>
          <p:cNvPr id="9" name="Rectangle 8">
            <a:extLst>
              <a:ext uri="{FF2B5EF4-FFF2-40B4-BE49-F238E27FC236}">
                <a16:creationId xmlns:a16="http://schemas.microsoft.com/office/drawing/2014/main" id="{DCE8FC5E-A678-F4F9-6FC7-EEAB2E69AF78}"/>
              </a:ext>
            </a:extLst>
          </p:cNvPr>
          <p:cNvSpPr>
            <a:spLocks/>
          </p:cNvSpPr>
          <p:nvPr userDrawn="1"/>
        </p:nvSpPr>
        <p:spPr bwMode="auto">
          <a:xfrm>
            <a:off x="365126" y="4249806"/>
            <a:ext cx="1806576" cy="13965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Next steps</a:t>
            </a:r>
          </a:p>
        </p:txBody>
      </p:sp>
      <p:sp>
        <p:nvSpPr>
          <p:cNvPr id="11" name="Rectangle 10">
            <a:extLst>
              <a:ext uri="{FF2B5EF4-FFF2-40B4-BE49-F238E27FC236}">
                <a16:creationId xmlns:a16="http://schemas.microsoft.com/office/drawing/2014/main" id="{B25B3DF6-C945-56A1-A6D2-AC4E6E31179A}"/>
              </a:ext>
            </a:extLst>
          </p:cNvPr>
          <p:cNvSpPr/>
          <p:nvPr userDrawn="1"/>
        </p:nvSpPr>
        <p:spPr bwMode="auto">
          <a:xfrm>
            <a:off x="365126" y="5720922"/>
            <a:ext cx="1806576" cy="363373"/>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Owner</a:t>
            </a:r>
          </a:p>
        </p:txBody>
      </p:sp>
      <p:sp>
        <p:nvSpPr>
          <p:cNvPr id="12" name="Rectangle 11">
            <a:extLst>
              <a:ext uri="{FF2B5EF4-FFF2-40B4-BE49-F238E27FC236}">
                <a16:creationId xmlns:a16="http://schemas.microsoft.com/office/drawing/2014/main" id="{DF88839E-C216-4873-F020-A965C577DAF8}"/>
              </a:ext>
            </a:extLst>
          </p:cNvPr>
          <p:cNvSpPr/>
          <p:nvPr userDrawn="1"/>
        </p:nvSpPr>
        <p:spPr bwMode="auto">
          <a:xfrm>
            <a:off x="8172450" y="242888"/>
            <a:ext cx="3654425" cy="452059"/>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54000" numCol="1" spcCol="0" rtlCol="0" fromWordArt="0" anchor="b" anchorCtr="0" forceAA="0" compatLnSpc="1">
            <a:prstTxWarp prst="textNoShape">
              <a:avLst/>
            </a:prstTxWarp>
            <a:noAutofit/>
          </a:bodyPr>
          <a:lstStyle/>
          <a:p>
            <a:pPr algn="r" eaLnBrk="0" fontAlgn="auto" hangingPunct="0">
              <a:spcBef>
                <a:spcPts val="300"/>
              </a:spcBef>
              <a:spcAft>
                <a:spcPts val="300"/>
              </a:spcAft>
              <a:buClr>
                <a:schemeClr val="bg1"/>
              </a:buClr>
            </a:pPr>
            <a:r>
              <a:rPr lang="en-US" sz="1800" b="1" kern="0">
                <a:solidFill>
                  <a:schemeClr val="tx2"/>
                </a:solidFill>
              </a:rPr>
              <a:t>Session date:</a:t>
            </a:r>
          </a:p>
        </p:txBody>
      </p:sp>
      <p:sp>
        <p:nvSpPr>
          <p:cNvPr id="13" name="Text Placeholder 6">
            <a:extLst>
              <a:ext uri="{FF2B5EF4-FFF2-40B4-BE49-F238E27FC236}">
                <a16:creationId xmlns:a16="http://schemas.microsoft.com/office/drawing/2014/main" id="{41D1E881-0EAE-876E-66F9-7BE9CD740EA1}"/>
              </a:ext>
            </a:extLst>
          </p:cNvPr>
          <p:cNvSpPr>
            <a:spLocks noGrp="1"/>
          </p:cNvSpPr>
          <p:nvPr>
            <p:ph type="body" sz="quarter" idx="37" hasCustomPrompt="1"/>
          </p:nvPr>
        </p:nvSpPr>
        <p:spPr>
          <a:xfrm>
            <a:off x="365126" y="3337172"/>
            <a:ext cx="1695450" cy="838023"/>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key questions to be addressed at the meeting</a:t>
            </a:r>
          </a:p>
        </p:txBody>
      </p:sp>
      <p:sp>
        <p:nvSpPr>
          <p:cNvPr id="14" name="Freeform: Shape 13">
            <a:extLst>
              <a:ext uri="{FF2B5EF4-FFF2-40B4-BE49-F238E27FC236}">
                <a16:creationId xmlns:a16="http://schemas.microsoft.com/office/drawing/2014/main" id="{3B4A7AA8-50D7-2FFC-F51D-207317C17D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0053950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p:txBody>
          <a:bodyPr/>
          <a:lstStyle/>
          <a:p>
            <a:fld id="{02542794-638D-4328-B0BC-C610FB243ADC}" type="datetime4">
              <a:rPr lang="en-GB" smtClean="0"/>
              <a:t>17 May 2025</a:t>
            </a:fld>
            <a:endParaRPr lang="en-GB"/>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a:xfrm>
            <a:off x="4017963" y="6343650"/>
            <a:ext cx="5600700" cy="26987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‹N›</a:t>
            </a:fld>
            <a:endParaRPr lang="en-GB"/>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4068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US"/>
              <a:t>Click to edit Master title style</a:t>
            </a:r>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46F1642B-8EED-A6CF-BBC5-B42CE4EBF309}"/>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92338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36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a:t>
            </a:r>
            <a:br>
              <a:rPr lang="en-US"/>
            </a:br>
            <a:r>
              <a:rPr lang="en-US"/>
              <a:t>If text content appears outside of grey holder please reduce the size of the font.</a:t>
            </a:r>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fld id="{DB124F8D-6A21-41BB-B641-CA493D4F9456}" type="datetime4">
              <a:rPr lang="en-GB" smtClean="0"/>
              <a:t>17 May 2025</a:t>
            </a:fld>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a:xfrm>
            <a:off x="4017963" y="6343650"/>
            <a:ext cx="5600700" cy="26987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‹N›</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B0002D55-6A06-5683-C312-CA5DFDAEEB1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8153686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Large Bullet">
    <p:spTree>
      <p:nvGrpSpPr>
        <p:cNvPr id="1" name=""/>
        <p:cNvGrpSpPr/>
        <p:nvPr/>
      </p:nvGrpSpPr>
      <p:grpSpPr>
        <a:xfrm>
          <a:off x="0" y="0"/>
          <a:ext cx="0" cy="0"/>
          <a:chOff x="0" y="0"/>
          <a:chExt cx="0" cy="0"/>
        </a:xfrm>
      </p:grpSpPr>
      <p:sp>
        <p:nvSpPr>
          <p:cNvPr id="15" name="Text Placeholder 5"/>
          <p:cNvSpPr>
            <a:spLocks noGrp="1"/>
          </p:cNvSpPr>
          <p:nvPr>
            <p:ph type="body" sz="quarter" idx="18" hasCustomPrompt="1"/>
          </p:nvPr>
        </p:nvSpPr>
        <p:spPr>
          <a:xfrm>
            <a:off x="365125" y="5792438"/>
            <a:ext cx="11460163"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p:txBody>
          <a:bodyPr/>
          <a:lstStyle/>
          <a:p>
            <a:fld id="{397F4CD0-83C1-4C99-A2BD-6DA4A1CC9D00}" type="datetime4">
              <a:rPr lang="en-GB" smtClean="0"/>
              <a:t>17 May 2025</a:t>
            </a:fld>
            <a:endParaRPr lang="en-GB"/>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a:xfrm>
            <a:off x="4017963" y="6343650"/>
            <a:ext cx="5600700" cy="26987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‹N›</a:t>
            </a:fld>
            <a:endParaRPr lang="en-GB"/>
          </a:p>
        </p:txBody>
      </p:sp>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36000" tIns="36000" rIns="36000" bIns="36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 </a:t>
            </a:r>
            <a:br>
              <a:rPr lang="en-US"/>
            </a:br>
            <a:r>
              <a:rPr lang="en-US"/>
              <a:t>If text content appears too large please reduce the size of this font. </a:t>
            </a:r>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nchor="ctr"/>
          <a:lstStyle/>
          <a:p>
            <a:r>
              <a:rPr lang="en-US"/>
              <a:t>Click to edit Master title style</a:t>
            </a:r>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reeform: Shape 4">
            <a:extLst>
              <a:ext uri="{FF2B5EF4-FFF2-40B4-BE49-F238E27FC236}">
                <a16:creationId xmlns:a16="http://schemas.microsoft.com/office/drawing/2014/main" id="{2CA69924-8312-93A7-5F21-75AD30BAD2D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996790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36000" tIns="36000" rIns="36000" bIns="36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0" rIns="0" bIns="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fld id="{5C36D2BF-D8B1-4705-ABD7-209D78E9EBFF}" type="datetime4">
              <a:rPr lang="en-GB" smtClean="0"/>
              <a:t>17 May 2025</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a:xfrm>
            <a:off x="4017963" y="6343650"/>
            <a:ext cx="5600700" cy="269875"/>
          </a:xfrm>
          <a:prstGeom prst="rect">
            <a:avLst/>
          </a:prstGeom>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‹N›</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36000" tIns="36000" rIns="36000" bIns="36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TEXT content ONLY.</a:t>
            </a:r>
            <a:br>
              <a:rPr lang="en-US"/>
            </a:br>
            <a:r>
              <a:rPr lang="en-US"/>
              <a:t>If text content appears too large please reduce the size of the font. </a:t>
            </a:r>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1B1F1611-ED93-9CD1-6AD6-199DF0E35EEA}"/>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6907550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976"/>
            </a:avLst>
          </a:prstGeom>
          <a:solidFill>
            <a:schemeClr val="bg1">
              <a:lumMod val="95000"/>
            </a:schemeClr>
          </a:solidFill>
          <a:ln>
            <a:noFill/>
          </a:ln>
        </p:spPr>
        <p:txBody>
          <a:bodyPr wrap="square">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TEXT content ONLY. </a:t>
            </a:r>
            <a:br>
              <a:rPr lang="en-US"/>
            </a:br>
            <a:r>
              <a:rPr lang="en-US"/>
              <a:t>If text content appears outside of the grey placeholder please reduce the size of the font. </a:t>
            </a:r>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17 May 2025</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a:xfrm>
            <a:off x="4017963" y="6343650"/>
            <a:ext cx="5600700" cy="269875"/>
          </a:xfrm>
          <a:prstGeom prst="rect">
            <a:avLst/>
          </a:prstGeom>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‹N›</a:t>
            </a:fld>
            <a:endParaRPr lang="en-GB"/>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36000" tIns="90000" rIns="36000" bIns="36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a:t>
            </a:r>
            <a:br>
              <a:rPr lang="en-US"/>
            </a:br>
            <a:r>
              <a:rPr lang="en-US"/>
              <a:t>If text content appears too large please reduce the size of the font. </a:t>
            </a:r>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BB8038B8-901B-5BEE-8CE6-19D62D27912A}"/>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696428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5768D83-B8CA-09C4-C389-ACE31191A4CA}"/>
              </a:ext>
            </a:extLst>
          </p:cNvPr>
          <p:cNvSpPr>
            <a:spLocks noGrp="1"/>
          </p:cNvSpPr>
          <p:nvPr>
            <p:ph type="body" sz="quarter" idx="25" hasCustomPrompt="1"/>
          </p:nvPr>
        </p:nvSpPr>
        <p:spPr>
          <a:xfrm>
            <a:off x="365125" y="1303338"/>
            <a:ext cx="3916881" cy="4477804"/>
          </a:xfrm>
          <a:custGeom>
            <a:avLst/>
            <a:gdLst>
              <a:gd name="connsiteX0" fmla="*/ 167483 w 3916881"/>
              <a:gd name="connsiteY0" fmla="*/ 0 h 4477804"/>
              <a:gd name="connsiteX1" fmla="*/ 3485355 w 3916881"/>
              <a:gd name="connsiteY1" fmla="*/ 0 h 4477804"/>
              <a:gd name="connsiteX2" fmla="*/ 3652838 w 3916881"/>
              <a:gd name="connsiteY2" fmla="*/ 167483 h 4477804"/>
              <a:gd name="connsiteX3" fmla="*/ 3652838 w 3916881"/>
              <a:gd name="connsiteY3" fmla="*/ 517226 h 4477804"/>
              <a:gd name="connsiteX4" fmla="*/ 3912021 w 3916881"/>
              <a:gd name="connsiteY4" fmla="*/ 791524 h 4477804"/>
              <a:gd name="connsiteX5" fmla="*/ 3912021 w 3916881"/>
              <a:gd name="connsiteY5" fmla="*/ 802323 h 4477804"/>
              <a:gd name="connsiteX6" fmla="*/ 3652838 w 3916881"/>
              <a:gd name="connsiteY6" fmla="*/ 1076623 h 4477804"/>
              <a:gd name="connsiteX7" fmla="*/ 3652838 w 3916881"/>
              <a:gd name="connsiteY7" fmla="*/ 4310321 h 4477804"/>
              <a:gd name="connsiteX8" fmla="*/ 3485355 w 3916881"/>
              <a:gd name="connsiteY8" fmla="*/ 4477804 h 4477804"/>
              <a:gd name="connsiteX9" fmla="*/ 167483 w 3916881"/>
              <a:gd name="connsiteY9" fmla="*/ 4477804 h 4477804"/>
              <a:gd name="connsiteX10" fmla="*/ 0 w 3916881"/>
              <a:gd name="connsiteY10" fmla="*/ 4310321 h 4477804"/>
              <a:gd name="connsiteX11" fmla="*/ 0 w 3916881"/>
              <a:gd name="connsiteY11" fmla="*/ 167483 h 4477804"/>
              <a:gd name="connsiteX12" fmla="*/ 167483 w 3916881"/>
              <a:gd name="connsiteY12" fmla="*/ 0 h 447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16881" h="4477804">
                <a:moveTo>
                  <a:pt x="167483" y="0"/>
                </a:moveTo>
                <a:lnTo>
                  <a:pt x="3485355" y="0"/>
                </a:lnTo>
                <a:cubicBezTo>
                  <a:pt x="3577853" y="0"/>
                  <a:pt x="3652838" y="74985"/>
                  <a:pt x="3652838" y="167483"/>
                </a:cubicBezTo>
                <a:lnTo>
                  <a:pt x="3652838" y="517226"/>
                </a:lnTo>
                <a:cubicBezTo>
                  <a:pt x="3652838" y="659776"/>
                  <a:pt x="3745710" y="746167"/>
                  <a:pt x="3912021" y="791524"/>
                </a:cubicBezTo>
                <a:cubicBezTo>
                  <a:pt x="3918501" y="793683"/>
                  <a:pt x="3918501" y="800164"/>
                  <a:pt x="3912021" y="802323"/>
                </a:cubicBezTo>
                <a:cubicBezTo>
                  <a:pt x="3745710" y="847679"/>
                  <a:pt x="3652838" y="934073"/>
                  <a:pt x="3652838" y="1076623"/>
                </a:cubicBezTo>
                <a:lnTo>
                  <a:pt x="3652838" y="4310321"/>
                </a:lnTo>
                <a:cubicBezTo>
                  <a:pt x="3652838" y="4402819"/>
                  <a:pt x="3577853" y="4477804"/>
                  <a:pt x="3485355" y="4477804"/>
                </a:cubicBezTo>
                <a:lnTo>
                  <a:pt x="167483" y="4477804"/>
                </a:lnTo>
                <a:cubicBezTo>
                  <a:pt x="74985" y="4477804"/>
                  <a:pt x="0" y="4402819"/>
                  <a:pt x="0" y="4310321"/>
                </a:cubicBezTo>
                <a:lnTo>
                  <a:pt x="0" y="167483"/>
                </a:lnTo>
                <a:cubicBezTo>
                  <a:pt x="0" y="74985"/>
                  <a:pt x="74985" y="0"/>
                  <a:pt x="167483" y="0"/>
                </a:cubicBezTo>
                <a:close/>
              </a:path>
            </a:pathLst>
          </a:custGeom>
          <a:solidFill>
            <a:schemeClr val="tx2"/>
          </a:solidFill>
          <a:ln>
            <a:noFill/>
          </a:ln>
        </p:spPr>
        <p:txBody>
          <a:bodyPr wrap="square" lIns="36000" tIns="36000" rIns="360000" bIns="36000">
            <a:noAutofit/>
          </a:bodyPr>
          <a:lstStyle>
            <a:lvl1pPr marL="0" indent="0">
              <a:buClr>
                <a:schemeClr val="bg1"/>
              </a:buClr>
              <a:buNone/>
              <a:defRPr>
                <a:solidFill>
                  <a:schemeClr val="bg1"/>
                </a:solidFill>
              </a:defRPr>
            </a:lvl1pPr>
            <a:lvl2pPr marL="357542" indent="0">
              <a:buClr>
                <a:schemeClr val="bg1"/>
              </a:buClr>
              <a:buNone/>
              <a:defRPr>
                <a:solidFill>
                  <a:schemeClr val="bg1"/>
                </a:solidFill>
              </a:defRPr>
            </a:lvl2pPr>
            <a:lvl3pPr marL="719982" indent="0">
              <a:buClr>
                <a:schemeClr val="bg1"/>
              </a:buClr>
              <a:buNone/>
              <a:defRPr>
                <a:solidFill>
                  <a:schemeClr val="bg1"/>
                </a:solidFill>
              </a:defRPr>
            </a:lvl3pPr>
            <a:lvl4pPr marL="1081424" indent="0">
              <a:buClr>
                <a:schemeClr val="bg1"/>
              </a:buClr>
              <a:buNone/>
              <a:defRPr>
                <a:solidFill>
                  <a:schemeClr val="bg1"/>
                </a:solidFill>
              </a:defRPr>
            </a:lvl4pPr>
            <a:lvl5pPr marL="1439964" indent="0">
              <a:buClr>
                <a:schemeClr val="bg1"/>
              </a:buClr>
              <a:buNone/>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17 May 2025</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a:xfrm>
            <a:off x="4017963" y="6343650"/>
            <a:ext cx="5600700" cy="269875"/>
          </a:xfrm>
          <a:prstGeom prst="rect">
            <a:avLst/>
          </a:prstGeom>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‹N›</a:t>
            </a:fld>
            <a:endParaRPr lang="en-GB"/>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36000" tIns="36000" rIns="36000" bIns="36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a:t>
            </a:r>
            <a:br>
              <a:rPr lang="en-US"/>
            </a:br>
            <a:r>
              <a:rPr lang="en-US"/>
              <a:t>If text content appears too large please reduce the size of the font. </a:t>
            </a:r>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DFAEA03D-D3A8-FC8F-37D0-7EAB8EC481E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7480074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147"/>
            </a:avLst>
          </a:prstGeom>
          <a:solidFill>
            <a:schemeClr val="bg1">
              <a:lumMod val="95000"/>
            </a:schemeClr>
          </a:solidFill>
          <a:ln>
            <a:noFill/>
          </a:ln>
        </p:spPr>
        <p:txBody>
          <a:bodyPr wrap="square" tIns="1080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a:t>
            </a:r>
            <a:br>
              <a:rPr lang="en-US"/>
            </a:br>
            <a:r>
              <a:rPr lang="en-US"/>
              <a:t>If text appears outside of grey placeholder please reduce the size of the font.</a:t>
            </a:r>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marL="0" indent="0">
              <a:buNone/>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enter TEXT content ONLY.</a:t>
            </a:r>
            <a:br>
              <a:rPr lang="en-US"/>
            </a:br>
            <a:r>
              <a:rPr lang="en-US"/>
              <a:t>If text appears outside of grey placeholder please reduce the size of the font.</a:t>
            </a:r>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p:txBody>
          <a:bodyPr/>
          <a:lstStyle/>
          <a:p>
            <a:fld id="{D2390426-9D2D-4F00-A428-511448A9836C}" type="datetime4">
              <a:rPr lang="en-GB" smtClean="0"/>
              <a:t>17 May 2025</a:t>
            </a:fld>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a:xfrm>
            <a:off x="4017963" y="6343650"/>
            <a:ext cx="5600700" cy="26987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‹N›</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419100" y="1454538"/>
            <a:ext cx="5493650" cy="781200"/>
          </a:xfrm>
          <a:prstGeom prst="rect">
            <a:avLst/>
          </a:prstGeom>
        </p:spPr>
        <p:txBody>
          <a:bodyPr wrap="square" lIns="36000" tIns="36000" rIns="36000" bIns="36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277344" y="1454538"/>
            <a:ext cx="5493600" cy="781200"/>
          </a:xfrm>
          <a:prstGeom prst="rect">
            <a:avLst/>
          </a:prstGeom>
        </p:spPr>
        <p:txBody>
          <a:bodyPr wrap="square" lIns="36000" tIns="36000" rIns="36000" bIns="36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6E7A351A-B15B-3DA1-263F-714BB7432559}"/>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842932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data 2">
            <a:extLst>
              <a:ext uri="{FF2B5EF4-FFF2-40B4-BE49-F238E27FC236}">
                <a16:creationId xmlns:a16="http://schemas.microsoft.com/office/drawing/2014/main" id="{5D8FF5D0-9626-49B0-B8FA-93CEF6CEBC82}"/>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BB6F9C15-ED2A-46DE-AC4E-968122B7CFD6}" type="datetime1">
              <a:rPr lang="it-IT" altLang="it-IT"/>
              <a:pPr>
                <a:defRPr/>
              </a:pPr>
              <a:t>17/05/2025</a:t>
            </a:fld>
            <a:endParaRPr lang="it-IT" altLang="it-IT"/>
          </a:p>
        </p:txBody>
      </p:sp>
      <p:sp>
        <p:nvSpPr>
          <p:cNvPr id="4" name="Segnaposto piè di pagina 3">
            <a:extLst>
              <a:ext uri="{FF2B5EF4-FFF2-40B4-BE49-F238E27FC236}">
                <a16:creationId xmlns:a16="http://schemas.microsoft.com/office/drawing/2014/main" id="{506524EC-63AB-4F12-BCAB-433DD68B974D}"/>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5" name="Segnaposto numero diapositiva 4">
            <a:extLst>
              <a:ext uri="{FF2B5EF4-FFF2-40B4-BE49-F238E27FC236}">
                <a16:creationId xmlns:a16="http://schemas.microsoft.com/office/drawing/2014/main" id="{9B2EA091-06B0-475D-8C18-80E4CDE1139D}"/>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FFC07565-1647-4C62-A78B-CCBDD3E04AF3}" type="slidenum">
              <a:rPr lang="it-IT" altLang="it-IT"/>
              <a:pPr/>
              <a:t>‹N›</a:t>
            </a:fld>
            <a:endParaRPr lang="it-IT" altLang="it-IT"/>
          </a:p>
        </p:txBody>
      </p:sp>
    </p:spTree>
    <p:extLst>
      <p:ext uri="{BB962C8B-B14F-4D97-AF65-F5344CB8AC3E}">
        <p14:creationId xmlns:p14="http://schemas.microsoft.com/office/powerpoint/2010/main" val="29309323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977"/>
            </a:avLst>
          </a:prstGeom>
          <a:solidFill>
            <a:schemeClr val="bg1">
              <a:lumMod val="95000"/>
            </a:schemeClr>
          </a:solidFill>
          <a:ln>
            <a:noFill/>
          </a:ln>
        </p:spPr>
        <p:txBody>
          <a:bodyPr lIns="108000" tIns="1008000">
            <a:no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p:txBody>
          <a:bodyPr/>
          <a:lstStyle/>
          <a:p>
            <a:fld id="{8E42D3BA-5EF1-4DB6-ACB2-E19A79A4A64E}" type="datetime4">
              <a:rPr lang="en-GB" smtClean="0"/>
              <a:t>17 May 2025</a:t>
            </a:fld>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a:xfrm>
            <a:off x="4017963" y="6343650"/>
            <a:ext cx="5600700" cy="26987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‹N›</a:t>
            </a:fld>
            <a:endParaRPr lang="en-GB"/>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0" rIns="0" bIns="0" anchor="b" anchorCtr="0">
            <a:noAutofit/>
          </a:bodyPr>
          <a:lstStyle>
            <a:lvl1pPr marL="0" indent="0">
              <a:spcBef>
                <a:spcPts val="0"/>
              </a:spcBef>
              <a:spcAft>
                <a:spcPts val="0"/>
              </a:spcAft>
              <a:buNone/>
              <a:defRPr sz="8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1E10F851-9956-BDE2-1DA3-0125BE310B9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184052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‹N›</a:t>
            </a:fld>
            <a:endParaRPr lang="en-GB"/>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914"/>
            </a:avLst>
          </a:prstGeom>
          <a:solidFill>
            <a:schemeClr val="bg1">
              <a:lumMod val="95000"/>
            </a:schemeClr>
          </a:solidFill>
          <a:ln>
            <a:noFill/>
          </a:ln>
        </p:spPr>
        <p:txBody>
          <a:bodyPr lIns="108000" tIns="108000" bIns="1224000" anchor="ctr">
            <a:noAutofit/>
          </a:bodyPr>
          <a:lstStyle>
            <a:lvl1pPr marL="0" indent="0" algn="ctr">
              <a:buNone/>
              <a:defRPr sz="2200" i="0" baseline="0">
                <a:solidFill>
                  <a:schemeClr val="tx1"/>
                </a:solidFill>
              </a:defRPr>
            </a:lvl1pPr>
          </a:lstStyle>
          <a:p>
            <a:r>
              <a:rPr lang="en-GB"/>
              <a:t>[Click on the film icon to insert video]</a:t>
            </a:r>
          </a:p>
        </p:txBody>
      </p:sp>
    </p:spTree>
    <p:extLst>
      <p:ext uri="{BB962C8B-B14F-4D97-AF65-F5344CB8AC3E}">
        <p14:creationId xmlns:p14="http://schemas.microsoft.com/office/powerpoint/2010/main" val="31332541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5043"/>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36000" tIns="36000" rIns="36000" bIns="36000">
            <a:noAutofit/>
          </a:bodyPr>
          <a:lstStyle>
            <a:lvl1pPr marL="0" indent="0">
              <a:buClr>
                <a:schemeClr val="tx2"/>
              </a:buClr>
              <a:buFont typeface="Arial" panose="020B0604020202020204" pitchFamily="34" charset="0"/>
              <a:buNone/>
              <a:defRPr/>
            </a:lvl1pPr>
            <a:lvl2pPr marL="357542" indent="0">
              <a:buClr>
                <a:schemeClr val="tx1"/>
              </a:buClr>
              <a:buFont typeface="Arial" panose="020B0604020202020204" pitchFamily="34" charset="0"/>
              <a:buNone/>
              <a:defRPr/>
            </a:lvl2pPr>
            <a:lvl3pPr marL="719982" indent="0">
              <a:buClr>
                <a:schemeClr val="tx1"/>
              </a:buClr>
              <a:buFont typeface="Arial" panose="020B0604020202020204" pitchFamily="34" charset="0"/>
              <a:buNone/>
              <a:defRPr/>
            </a:lvl3pPr>
            <a:lvl4pPr marL="1081424" indent="0">
              <a:buClr>
                <a:schemeClr val="tx1"/>
              </a:buClr>
              <a:buFont typeface="Arial" panose="020B0604020202020204" pitchFamily="34" charset="0"/>
              <a:buNone/>
              <a:defRPr/>
            </a:lvl4pPr>
            <a:lvl5pPr marL="1439964" indent="0">
              <a:buClr>
                <a:schemeClr val="tx1"/>
              </a:buClr>
              <a:buFont typeface="Arial" panose="020B0604020202020204" pitchFamily="34" charset="0"/>
              <a:buNone/>
              <a:defRPr/>
            </a:lvl5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May 2025</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a:xfrm>
            <a:off x="4017963" y="6343650"/>
            <a:ext cx="5600700" cy="26987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‹N›</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0" rIns="0" bIns="0" anchor="b">
            <a:noAutofit/>
          </a:bodyPr>
          <a:lstStyle>
            <a:lvl1pPr marL="0" indent="0">
              <a:spcBef>
                <a:spcPts val="0"/>
              </a:spcBef>
              <a:spcAft>
                <a:spcPts val="0"/>
              </a:spcAft>
              <a:buNone/>
              <a:defRPr sz="8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C35E16B8-17D3-543D-006C-0A00D7BCD6B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781343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Image and Text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10E2EBD-4DBA-A411-89A3-C363C68F93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710E2EBD-4DBA-A411-89A3-C363C68F93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Text Placeholder 6"/>
          <p:cNvSpPr>
            <a:spLocks noGrp="1"/>
          </p:cNvSpPr>
          <p:nvPr>
            <p:ph type="body" sz="quarter" idx="13" hasCustomPrompt="1"/>
          </p:nvPr>
        </p:nvSpPr>
        <p:spPr>
          <a:xfrm>
            <a:off x="365125" y="1303338"/>
            <a:ext cx="3652838" cy="4489062"/>
          </a:xfrm>
          <a:prstGeom prst="rect">
            <a:avLst/>
          </a:prstGeom>
        </p:spPr>
        <p:txBody>
          <a:bodyPr lIns="36000" tIns="36000" rIns="36000" bIns="36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E9163369-E20E-4F1F-9100-6DD4DDB346C3}" type="datetime4">
              <a:rPr lang="en-GB" smtClean="0"/>
              <a:t>17 May 2025</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a:xfrm>
            <a:off x="4017963" y="6343650"/>
            <a:ext cx="5600700" cy="26987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‹N›</a:t>
            </a:fld>
            <a:endParaRPr lang="en-GB"/>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552711"/>
                </a:lnTo>
                <a:cubicBezTo>
                  <a:pt x="8759" y="1063964"/>
                  <a:pt x="590287" y="923198"/>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lnTo>
                  <a:pt x="1697038" y="0"/>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0" rIns="0" bIns="0" anchor="b">
            <a:noAutofit/>
          </a:bodyPr>
          <a:lstStyle>
            <a:lvl1pPr marL="0" indent="0">
              <a:spcBef>
                <a:spcPts val="0"/>
              </a:spcBef>
              <a:spcAft>
                <a:spcPts val="0"/>
              </a:spcAft>
              <a:buNone/>
              <a:defRPr sz="8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vert="horz"/>
          <a:lstStyle/>
          <a:p>
            <a:r>
              <a:rPr lang="en-US"/>
              <a:t>Click to edit Master title style</a:t>
            </a:r>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aphicFrame>
        <p:nvGraphicFramePr>
          <p:cNvPr id="2" name="Object 1" hidden="1">
            <a:extLst>
              <a:ext uri="{FF2B5EF4-FFF2-40B4-BE49-F238E27FC236}">
                <a16:creationId xmlns:a16="http://schemas.microsoft.com/office/drawing/2014/main" id="{5754CC1B-BB75-5C08-0EF4-46094143150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5754CC1B-BB75-5C08-0EF4-4609414315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reeform: Shape 3">
            <a:extLst>
              <a:ext uri="{FF2B5EF4-FFF2-40B4-BE49-F238E27FC236}">
                <a16:creationId xmlns:a16="http://schemas.microsoft.com/office/drawing/2014/main" id="{09A05D5A-9CCC-5188-4E3A-BF14F2F8413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1131284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36000" tIns="36000" rIns="36000" bIns="36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B729584D-3365-47B8-9AC0-24723AB0A2D0}" type="datetime4">
              <a:rPr lang="en-GB" smtClean="0"/>
              <a:t>17 May 2025</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a:xfrm>
            <a:off x="4017963" y="6343650"/>
            <a:ext cx="5600700" cy="26987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‹N›</a:t>
            </a:fld>
            <a:endParaRPr lang="en-GB"/>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0" rIns="0" bIns="0" anchor="b">
            <a:noAutofit/>
          </a:bodyPr>
          <a:lstStyle>
            <a:lvl1pPr marL="0" indent="0">
              <a:spcBef>
                <a:spcPts val="0"/>
              </a:spcBef>
              <a:spcAft>
                <a:spcPts val="0"/>
              </a:spcAft>
              <a:buNone/>
              <a:defRPr sz="8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0AC5B506-7665-AFF6-5244-82648A658A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4660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36000" tIns="36000" rIns="36000" bIns="36000">
            <a:noAutofit/>
          </a:bodyPr>
          <a:lstStyle>
            <a:lvl1pPr marL="0" indent="0">
              <a:buClr>
                <a:schemeClr val="tx2"/>
              </a:buClr>
              <a:buFont typeface="Arial" panose="020B0604020202020204" pitchFamily="34" charset="0"/>
              <a:buNone/>
              <a:defRPr/>
            </a:lvl1pPr>
            <a:lvl2pPr marL="357542" indent="0">
              <a:buClr>
                <a:schemeClr val="tx1"/>
              </a:buClr>
              <a:buFont typeface="Arial" panose="020B0604020202020204" pitchFamily="34" charset="0"/>
              <a:buNone/>
              <a:defRPr/>
            </a:lvl2pPr>
            <a:lvl3pPr marL="719982" indent="0">
              <a:buClr>
                <a:schemeClr val="tx1"/>
              </a:buClr>
              <a:buFont typeface="Arial" panose="020B0604020202020204" pitchFamily="34" charset="0"/>
              <a:buNone/>
              <a:defRPr/>
            </a:lvl3pPr>
            <a:lvl4pPr marL="1081424" indent="0">
              <a:buClr>
                <a:schemeClr val="tx1"/>
              </a:buClr>
              <a:buFont typeface="Arial" panose="020B0604020202020204" pitchFamily="34" charset="0"/>
              <a:buNone/>
              <a:defRPr/>
            </a:lvl4pPr>
            <a:lvl5pPr marL="1439964" indent="0">
              <a:buClr>
                <a:schemeClr val="tx1"/>
              </a:buClr>
              <a:buFont typeface="Arial" panose="020B0604020202020204" pitchFamily="34" charset="0"/>
              <a:buNone/>
              <a:defRPr/>
            </a:lvl5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May 2025</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a:xfrm>
            <a:off x="4017963" y="6343650"/>
            <a:ext cx="5600700" cy="26987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‹N›</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0" rIns="0" bIns="0" anchor="b">
            <a:noAutofit/>
          </a:bodyPr>
          <a:lstStyle>
            <a:lvl1pPr marL="0" indent="0">
              <a:spcBef>
                <a:spcPts val="0"/>
              </a:spcBef>
              <a:spcAft>
                <a:spcPts val="0"/>
              </a:spcAft>
              <a:buNone/>
              <a:defRPr sz="8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4A4A6B2A-6054-FB98-6941-36A9785D96EC}"/>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336422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36000" tIns="36000" rIns="36000" bIns="36000">
            <a:noAutofit/>
          </a:bodyPr>
          <a:lstStyle>
            <a:lvl1pPr marL="0" indent="0">
              <a:buClr>
                <a:schemeClr val="tx2"/>
              </a:buClr>
              <a:buFont typeface="Arial" panose="020B0604020202020204" pitchFamily="34" charset="0"/>
              <a:buNone/>
              <a:defRPr/>
            </a:lvl1pPr>
            <a:lvl2pPr marL="357542" indent="0">
              <a:buClr>
                <a:schemeClr val="tx1"/>
              </a:buClr>
              <a:buFont typeface="Arial" panose="020B0604020202020204" pitchFamily="34" charset="0"/>
              <a:buNone/>
              <a:defRPr/>
            </a:lvl2pPr>
            <a:lvl3pPr marL="719982" indent="0">
              <a:buClr>
                <a:schemeClr val="tx1"/>
              </a:buClr>
              <a:buFont typeface="Arial" panose="020B0604020202020204" pitchFamily="34" charset="0"/>
              <a:buNone/>
              <a:defRPr/>
            </a:lvl3pPr>
            <a:lvl4pPr marL="1081424" indent="0">
              <a:buClr>
                <a:schemeClr val="tx1"/>
              </a:buClr>
              <a:buFont typeface="Arial" panose="020B0604020202020204" pitchFamily="34" charset="0"/>
              <a:buNone/>
              <a:defRPr/>
            </a:lvl4pPr>
            <a:lvl5pPr marL="1439964" indent="0">
              <a:buClr>
                <a:schemeClr val="tx1"/>
              </a:buClr>
              <a:buFont typeface="Arial" panose="020B0604020202020204" pitchFamily="34" charset="0"/>
              <a:buNone/>
              <a:defRPr/>
            </a:lvl5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May 2025</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a:xfrm>
            <a:off x="4017963" y="6343650"/>
            <a:ext cx="5600700" cy="269875"/>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‹N›</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0" rIns="0" bIns="0" anchor="b">
            <a:noAutofit/>
          </a:bodyPr>
          <a:lstStyle>
            <a:lvl1pPr marL="0" indent="0">
              <a:spcBef>
                <a:spcPts val="0"/>
              </a:spcBef>
              <a:spcAft>
                <a:spcPts val="0"/>
              </a:spcAft>
              <a:buNone/>
              <a:defRPr sz="8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196294BD-73D4-ECCE-653C-2F2D34CF4FB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2433523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36000" tIns="36000" rIns="36000" bIns="36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2DC6169B-19DB-4994-BA6B-38503C57DC8A}" type="datetime4">
              <a:rPr lang="en-GB" smtClean="0"/>
              <a:t>17 May 2025</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a:xfrm>
            <a:off x="4017963" y="6343650"/>
            <a:ext cx="5600700" cy="26987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‹N›</a:t>
            </a:fld>
            <a:endParaRPr lang="en-GB"/>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0" rIns="0" bIns="0" anchor="b">
            <a:noAutofit/>
          </a:bodyPr>
          <a:lstStyle>
            <a:lvl1pPr marL="0" indent="0">
              <a:spcBef>
                <a:spcPts val="0"/>
              </a:spcBef>
              <a:spcAft>
                <a:spcPts val="0"/>
              </a:spcAft>
              <a:buNone/>
              <a:defRPr sz="8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36000" tIns="36000" rIns="36000" bIns="36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D5840FC4-EF91-6057-D142-8946C40663E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848338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36000" tIns="36000" rIns="36000" bIns="36000">
            <a:noAutofit/>
          </a:bodyPr>
          <a:lstStyle>
            <a:lvl1pPr marL="0" indent="0">
              <a:buClr>
                <a:schemeClr val="tx2"/>
              </a:buClr>
              <a:buFont typeface="Arial" panose="020B0604020202020204" pitchFamily="34" charset="0"/>
              <a:buNone/>
              <a:defRPr/>
            </a:lvl1pPr>
            <a:lvl2pPr marL="357542" indent="0">
              <a:buClr>
                <a:schemeClr val="tx1"/>
              </a:buClr>
              <a:buFont typeface="Arial" panose="020B0604020202020204" pitchFamily="34" charset="0"/>
              <a:buNone/>
              <a:defRPr/>
            </a:lvl2pPr>
            <a:lvl3pPr marL="719982" indent="0">
              <a:buClr>
                <a:schemeClr val="tx1"/>
              </a:buClr>
              <a:buFont typeface="Arial" panose="020B0604020202020204" pitchFamily="34" charset="0"/>
              <a:buNone/>
              <a:defRPr/>
            </a:lvl3pPr>
            <a:lvl4pPr marL="1081424" indent="0">
              <a:buClr>
                <a:schemeClr val="tx1"/>
              </a:buClr>
              <a:buFont typeface="Arial" panose="020B0604020202020204" pitchFamily="34" charset="0"/>
              <a:buNone/>
              <a:defRPr/>
            </a:lvl4pPr>
            <a:lvl5pPr marL="1439964" indent="0">
              <a:buClr>
                <a:schemeClr val="tx1"/>
              </a:buClr>
              <a:buFont typeface="Arial" panose="020B0604020202020204" pitchFamily="34" charset="0"/>
              <a:buNone/>
              <a:defRPr/>
            </a:lvl5pPr>
          </a:lstStyle>
          <a:p>
            <a:pPr lvl="0"/>
            <a:r>
              <a:rPr lang="en-GB"/>
              <a:t>Click to enter text content. </a:t>
            </a:r>
            <a:r>
              <a:rPr lang="en-US"/>
              <a:t>If text content appears too large please reduce the size of the font.</a:t>
            </a:r>
            <a:endParaRPr lang="en-GB"/>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0" rIns="0" bIns="0">
            <a:noAutofit/>
          </a:bodyPr>
          <a:lstStyle>
            <a:lvl1pPr marL="0" indent="0">
              <a:spcBef>
                <a:spcPts val="0"/>
              </a:spcBef>
              <a:spcAft>
                <a:spcPts val="0"/>
              </a:spcAft>
              <a:buNone/>
              <a:defRPr sz="8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0" rIns="0" bIns="0">
            <a:noAutofit/>
          </a:bodyPr>
          <a:lstStyle>
            <a:lvl1pPr marL="0" indent="0">
              <a:spcBef>
                <a:spcPts val="0"/>
              </a:spcBef>
              <a:spcAft>
                <a:spcPts val="0"/>
              </a:spcAft>
              <a:buNone/>
              <a:defRPr sz="8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FFB077E6-A497-BD51-F093-6A35A273C6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Date Placeholder 2">
            <a:extLst>
              <a:ext uri="{FF2B5EF4-FFF2-40B4-BE49-F238E27FC236}">
                <a16:creationId xmlns:a16="http://schemas.microsoft.com/office/drawing/2014/main" id="{8C21A550-6C55-08E3-6C58-DF2DA09B1122}"/>
              </a:ext>
            </a:extLst>
          </p:cNvPr>
          <p:cNvSpPr>
            <a:spLocks noGrp="1"/>
          </p:cNvSpPr>
          <p:nvPr>
            <p:ph type="dt" sz="half" idx="29"/>
          </p:nvPr>
        </p:nvSpPr>
        <p:spPr/>
        <p:txBody>
          <a:bodyPr/>
          <a:lstStyle/>
          <a:p>
            <a:fld id="{346B58B4-0D72-4C8B-9355-854FB5782278}" type="datetime4">
              <a:rPr lang="en-GB" smtClean="0"/>
              <a:pPr/>
              <a:t>17 May 2025</a:t>
            </a:fld>
            <a:endParaRPr lang="en-GB"/>
          </a:p>
        </p:txBody>
      </p:sp>
      <p:sp>
        <p:nvSpPr>
          <p:cNvPr id="4" name="Footer Placeholder 3">
            <a:extLst>
              <a:ext uri="{FF2B5EF4-FFF2-40B4-BE49-F238E27FC236}">
                <a16:creationId xmlns:a16="http://schemas.microsoft.com/office/drawing/2014/main" id="{844E43B0-106E-9A19-A6D0-F4E04A03AA9C}"/>
              </a:ext>
            </a:extLst>
          </p:cNvPr>
          <p:cNvSpPr>
            <a:spLocks noGrp="1"/>
          </p:cNvSpPr>
          <p:nvPr>
            <p:ph type="ftr" sz="quarter" idx="30"/>
          </p:nvPr>
        </p:nvSpPr>
        <p:spPr>
          <a:xfrm>
            <a:off x="4017963" y="6343650"/>
            <a:ext cx="5600700" cy="26987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F232E65-0C89-1933-F3CE-C30A8CD2E776}"/>
              </a:ext>
            </a:extLst>
          </p:cNvPr>
          <p:cNvSpPr>
            <a:spLocks noGrp="1"/>
          </p:cNvSpPr>
          <p:nvPr>
            <p:ph type="sldNum" sz="quarter" idx="31"/>
          </p:nvPr>
        </p:nvSpPr>
        <p:spPr/>
        <p:txBody>
          <a:bodyPr/>
          <a:lstStyle/>
          <a:p>
            <a:fld id="{9F9F533D-B52E-4A2F-BF72-0ADD2D94BD75}" type="slidenum">
              <a:rPr lang="en-GB" smtClean="0"/>
              <a:pPr/>
              <a:t>‹N›</a:t>
            </a:fld>
            <a:endParaRPr lang="en-GB"/>
          </a:p>
        </p:txBody>
      </p:sp>
    </p:spTree>
    <p:extLst>
      <p:ext uri="{BB962C8B-B14F-4D97-AF65-F5344CB8AC3E}">
        <p14:creationId xmlns:p14="http://schemas.microsoft.com/office/powerpoint/2010/main" val="28890771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36000" tIns="36000" rIns="36000" bIns="36000">
            <a:noAutofit/>
          </a:bodyPr>
          <a:lstStyle>
            <a:lvl1pPr marL="0" indent="0">
              <a:buClr>
                <a:schemeClr val="tx2"/>
              </a:buClr>
              <a:buFont typeface="Arial" panose="020B0604020202020204" pitchFamily="34" charset="0"/>
              <a:buNone/>
              <a:defRPr/>
            </a:lvl1pPr>
            <a:lvl2pPr marL="357542" indent="0">
              <a:buClr>
                <a:schemeClr val="tx1"/>
              </a:buClr>
              <a:buFont typeface="Arial" panose="020B0604020202020204" pitchFamily="34" charset="0"/>
              <a:buNone/>
              <a:defRPr/>
            </a:lvl2pPr>
            <a:lvl3pPr marL="719982" indent="0">
              <a:buClr>
                <a:schemeClr val="tx1"/>
              </a:buClr>
              <a:buFont typeface="Arial" panose="020B0604020202020204" pitchFamily="34" charset="0"/>
              <a:buNone/>
              <a:defRPr/>
            </a:lvl3pPr>
            <a:lvl4pPr marL="1081424" indent="0">
              <a:buClr>
                <a:schemeClr val="tx1"/>
              </a:buClr>
              <a:buFont typeface="Arial" panose="020B0604020202020204" pitchFamily="34" charset="0"/>
              <a:buNone/>
              <a:defRPr/>
            </a:lvl4pPr>
            <a:lvl5pPr marL="1439964" indent="0">
              <a:buClr>
                <a:schemeClr val="tx1"/>
              </a:buClr>
              <a:buFont typeface="Arial" panose="020B0604020202020204" pitchFamily="34" charset="0"/>
              <a:buNone/>
              <a:defRPr/>
            </a:lvl5pPr>
          </a:lstStyle>
          <a:p>
            <a:pPr lvl="0"/>
            <a:r>
              <a:rPr lang="en-GB"/>
              <a:t>Click to enter text content. </a:t>
            </a:r>
            <a:r>
              <a:rPr lang="en-US"/>
              <a:t>If text content appears too large please reduce the size of the font.</a:t>
            </a:r>
            <a:endParaRPr lang="en-GB"/>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0" rIns="0" bIns="0">
            <a:noAutofit/>
          </a:bodyPr>
          <a:lstStyle>
            <a:lvl1pPr marL="0" indent="0">
              <a:spcBef>
                <a:spcPts val="0"/>
              </a:spcBef>
              <a:spcAft>
                <a:spcPts val="0"/>
              </a:spcAft>
              <a:buNone/>
              <a:defRPr sz="8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0" rIns="0" bIns="0">
            <a:noAutofit/>
          </a:bodyPr>
          <a:lstStyle>
            <a:lvl1pPr marL="0" indent="0">
              <a:spcBef>
                <a:spcPts val="0"/>
              </a:spcBef>
              <a:spcAft>
                <a:spcPts val="0"/>
              </a:spcAft>
              <a:buNone/>
              <a:defRPr sz="8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892829F7-D00B-D1D9-8C3F-B46975A49CE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Date Placeholder 2">
            <a:extLst>
              <a:ext uri="{FF2B5EF4-FFF2-40B4-BE49-F238E27FC236}">
                <a16:creationId xmlns:a16="http://schemas.microsoft.com/office/drawing/2014/main" id="{39650EA6-2968-79DD-9FB1-6A9132F353AB}"/>
              </a:ext>
            </a:extLst>
          </p:cNvPr>
          <p:cNvSpPr>
            <a:spLocks noGrp="1"/>
          </p:cNvSpPr>
          <p:nvPr>
            <p:ph type="dt" sz="half" idx="29"/>
          </p:nvPr>
        </p:nvSpPr>
        <p:spPr/>
        <p:txBody>
          <a:bodyPr/>
          <a:lstStyle/>
          <a:p>
            <a:fld id="{346B58B4-0D72-4C8B-9355-854FB5782278}" type="datetime4">
              <a:rPr lang="en-GB" smtClean="0"/>
              <a:pPr/>
              <a:t>17 May 2025</a:t>
            </a:fld>
            <a:endParaRPr lang="en-GB"/>
          </a:p>
        </p:txBody>
      </p:sp>
      <p:sp>
        <p:nvSpPr>
          <p:cNvPr id="4" name="Footer Placeholder 3">
            <a:extLst>
              <a:ext uri="{FF2B5EF4-FFF2-40B4-BE49-F238E27FC236}">
                <a16:creationId xmlns:a16="http://schemas.microsoft.com/office/drawing/2014/main" id="{D36444BC-456A-28F6-317B-90FA9898F80E}"/>
              </a:ext>
            </a:extLst>
          </p:cNvPr>
          <p:cNvSpPr>
            <a:spLocks noGrp="1"/>
          </p:cNvSpPr>
          <p:nvPr>
            <p:ph type="ftr" sz="quarter" idx="30"/>
          </p:nvPr>
        </p:nvSpPr>
        <p:spPr>
          <a:xfrm>
            <a:off x="4017963" y="6343650"/>
            <a:ext cx="5600700" cy="26987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5E5394F-FE5A-7B29-C518-C14B20F80B71}"/>
              </a:ext>
            </a:extLst>
          </p:cNvPr>
          <p:cNvSpPr>
            <a:spLocks noGrp="1"/>
          </p:cNvSpPr>
          <p:nvPr>
            <p:ph type="sldNum" sz="quarter" idx="31"/>
          </p:nvPr>
        </p:nvSpPr>
        <p:spPr/>
        <p:txBody>
          <a:bodyPr/>
          <a:lstStyle/>
          <a:p>
            <a:fld id="{9F9F533D-B52E-4A2F-BF72-0ADD2D94BD75}" type="slidenum">
              <a:rPr lang="en-GB" smtClean="0"/>
              <a:pPr/>
              <a:t>‹N›</a:t>
            </a:fld>
            <a:endParaRPr lang="en-GB"/>
          </a:p>
        </p:txBody>
      </p:sp>
    </p:spTree>
    <p:extLst>
      <p:ext uri="{BB962C8B-B14F-4D97-AF65-F5344CB8AC3E}">
        <p14:creationId xmlns:p14="http://schemas.microsoft.com/office/powerpoint/2010/main" val="110974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7E2F6DF-1155-4646-BA86-5E5A720671FD}"/>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DC47A759-C646-462B-A950-2CFED62F5D7F}" type="datetime1">
              <a:rPr lang="it-IT" altLang="it-IT"/>
              <a:pPr>
                <a:defRPr/>
              </a:pPr>
              <a:t>17/05/2025</a:t>
            </a:fld>
            <a:endParaRPr lang="it-IT" altLang="it-IT"/>
          </a:p>
        </p:txBody>
      </p:sp>
      <p:sp>
        <p:nvSpPr>
          <p:cNvPr id="3" name="Segnaposto piè di pagina 2">
            <a:extLst>
              <a:ext uri="{FF2B5EF4-FFF2-40B4-BE49-F238E27FC236}">
                <a16:creationId xmlns:a16="http://schemas.microsoft.com/office/drawing/2014/main" id="{C11F54F4-8D00-43BD-9897-64495E035C83}"/>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4" name="Segnaposto numero diapositiva 3">
            <a:extLst>
              <a:ext uri="{FF2B5EF4-FFF2-40B4-BE49-F238E27FC236}">
                <a16:creationId xmlns:a16="http://schemas.microsoft.com/office/drawing/2014/main" id="{62982519-EFCD-4F1F-B93D-A23629818E9D}"/>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D9D6E9E3-CF47-4CDB-82AF-FD5A980BB8E0}" type="slidenum">
              <a:rPr lang="it-IT" altLang="it-IT"/>
              <a:pPr/>
              <a:t>‹N›</a:t>
            </a:fld>
            <a:endParaRPr lang="it-IT" altLang="it-IT"/>
          </a:p>
        </p:txBody>
      </p:sp>
    </p:spTree>
    <p:extLst>
      <p:ext uri="{BB962C8B-B14F-4D97-AF65-F5344CB8AC3E}">
        <p14:creationId xmlns:p14="http://schemas.microsoft.com/office/powerpoint/2010/main" val="39784468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11AFB533-57EF-4766-9D87-DAD3C67F4A40}" type="datetime4">
              <a:rPr lang="en-GB" smtClean="0"/>
              <a:t>17 May 2025</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a:xfrm>
            <a:off x="4017963" y="6343650"/>
            <a:ext cx="5600700" cy="26987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‹N›</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0" rIns="0" bIns="0" anchor="b">
            <a:noAutofit/>
          </a:bodyPr>
          <a:lstStyle>
            <a:lvl1pPr marL="0" indent="0">
              <a:buNone/>
              <a:defRPr sz="8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36000" rIns="36000">
            <a:noAutofit/>
          </a:bodyPr>
          <a:lstStyle>
            <a:lvl1pPr marL="0" indent="0">
              <a:buNone/>
              <a:defRPr/>
            </a:lvl1pPr>
          </a:lstStyle>
          <a:p>
            <a:r>
              <a:rPr lang="en-GB"/>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CFC215B3-1FB2-8234-43A0-F10081D89FE6}"/>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59274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84741D83-B006-4893-8541-66BA34E08C4B}" type="datetime4">
              <a:rPr lang="en-GB" smtClean="0"/>
              <a:t>17 May 2025</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a:xfrm>
            <a:off x="4017963" y="6343650"/>
            <a:ext cx="5600700" cy="26987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‹N›</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0" rIns="0" bIns="0" anchor="b">
            <a:noAutofit/>
          </a:bodyPr>
          <a:lstStyle>
            <a:lvl1pPr marL="0" indent="0">
              <a:buNone/>
              <a:defRPr sz="8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36000" rIns="36000">
            <a:noAutofit/>
          </a:bodyPr>
          <a:lstStyle>
            <a:lvl1pPr marL="0" indent="0">
              <a:buNone/>
              <a:defRPr/>
            </a:lvl1pPr>
          </a:lstStyle>
          <a:p>
            <a:r>
              <a:rPr lang="en-GB"/>
              <a:t>[Click CHART icons to insert chart.]</a:t>
            </a:r>
            <a:br>
              <a:rPr lang="en-GB"/>
            </a:br>
            <a:r>
              <a:rPr lang="en-US"/>
              <a:t>Please ensure your chart title, legend, x and y axis titles are minimum 12 pt,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BE617660-F2DC-E09E-FCD2-2D56713F40B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1260173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a:xfrm>
            <a:off x="4017963" y="6343650"/>
            <a:ext cx="5600700" cy="26987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‹N›</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fld id="{346B58B4-0D72-4C8B-9355-854FB5782278}" type="datetime4">
              <a:rPr lang="en-GB" smtClean="0"/>
              <a:t>17 May 2025</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0" rIns="0" bIns="0" anchor="b">
            <a:noAutofit/>
          </a:bodyPr>
          <a:lstStyle>
            <a:lvl1pPr marL="0" indent="0">
              <a:buNone/>
              <a:defRPr sz="8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US"/>
              <a:t>Click to edit Master title style</a:t>
            </a:r>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BB627EE7-29BC-7E7B-5DF4-1D96E07AD3F9}"/>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2887328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p:txBody>
          <a:bodyPr/>
          <a:lstStyle>
            <a:lvl1pPr>
              <a:defRPr>
                <a:solidFill>
                  <a:schemeClr val="bg1"/>
                </a:solidFill>
              </a:defRPr>
            </a:lvl1pPr>
          </a:lstStyle>
          <a:p>
            <a:fld id="{71B7B165-5683-4F5F-9FF2-907EF7B970C8}" type="datetime4">
              <a:rPr lang="en-GB" smtClean="0"/>
              <a:t>17 May 2025</a:t>
            </a:fld>
            <a:endParaRPr lang="en-GB"/>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a:xfrm>
            <a:off x="4017963" y="6343650"/>
            <a:ext cx="5600700" cy="269875"/>
          </a:xfrm>
          <a:prstGeom prst="rect">
            <a:avLst/>
          </a:prstGeom>
        </p:spPr>
        <p:txBody>
          <a:bodyPr/>
          <a:lstStyle>
            <a:lvl1pPr>
              <a:defRPr>
                <a:solidFill>
                  <a:schemeClr val="bg1"/>
                </a:solidFill>
              </a:defRPr>
            </a:lvl1pPr>
          </a:lstStyle>
          <a:p>
            <a:endParaRPr lang="en-GB"/>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‹N›</a:t>
            </a:fld>
            <a:endParaRPr lang="en-GB"/>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0" rIns="0" bIns="0" anchor="b">
            <a:noAutofit/>
          </a:bodyPr>
          <a:lstStyle>
            <a:lvl1pPr marL="0" indent="0">
              <a:buNone/>
              <a:defRPr sz="8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reeform: Shape 2">
            <a:extLst>
              <a:ext uri="{FF2B5EF4-FFF2-40B4-BE49-F238E27FC236}">
                <a16:creationId xmlns:a16="http://schemas.microsoft.com/office/drawing/2014/main" id="{354C983F-C815-9C16-5CEE-1598AF9E136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Graphic 3">
            <a:extLst>
              <a:ext uri="{FF2B5EF4-FFF2-40B4-BE49-F238E27FC236}">
                <a16:creationId xmlns:a16="http://schemas.microsoft.com/office/drawing/2014/main" id="{9585AD4A-B795-1229-C584-9EB270C48093}"/>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7328" t="12162" r="1499" b="12843"/>
          <a:stretch/>
        </p:blipFill>
        <p:spPr>
          <a:xfrm>
            <a:off x="10847037" y="6191252"/>
            <a:ext cx="1215582" cy="563804"/>
          </a:xfrm>
          <a:prstGeom prst="rect">
            <a:avLst/>
          </a:prstGeom>
        </p:spPr>
      </p:pic>
    </p:spTree>
    <p:extLst>
      <p:ext uri="{BB962C8B-B14F-4D97-AF65-F5344CB8AC3E}">
        <p14:creationId xmlns:p14="http://schemas.microsoft.com/office/powerpoint/2010/main" val="22972363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p:txBody>
          <a:bodyPr/>
          <a:lstStyle/>
          <a:p>
            <a:fld id="{18AF44B5-6D56-4B59-9C1D-2022F9BFF5DA}" type="datetime4">
              <a:rPr lang="en-GB" smtClean="0"/>
              <a:t>17 May 2025</a:t>
            </a:fld>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a:xfrm>
            <a:off x="4017963" y="6343650"/>
            <a:ext cx="5600700" cy="26987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‹N›</a:t>
            </a:fld>
            <a:endParaRPr lang="en-GB"/>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0" rIns="0" bIns="0" anchor="b">
            <a:noAutofit/>
          </a:bodyPr>
          <a:lstStyle>
            <a:lvl1pPr marL="0" indent="0">
              <a:buNone/>
              <a:defRPr sz="8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extLst>
      <p:ext uri="{BB962C8B-B14F-4D97-AF65-F5344CB8AC3E}">
        <p14:creationId xmlns:p14="http://schemas.microsoft.com/office/powerpoint/2010/main" val="32724995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Section Header 1">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210B85-691C-7298-6DB6-61C25A5191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 name="Object 2" hidden="1">
                        <a:extLst>
                          <a:ext uri="{FF2B5EF4-FFF2-40B4-BE49-F238E27FC236}">
                            <a16:creationId xmlns:a16="http://schemas.microsoft.com/office/drawing/2014/main" id="{2E210B85-691C-7298-6DB6-61C25A5191F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vert="horz">
            <a:no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7175" y="5967611"/>
            <a:ext cx="1401150" cy="422366"/>
          </a:xfrm>
          <a:prstGeom prst="rect">
            <a:avLst/>
          </a:prstGeom>
        </p:spPr>
      </p:pic>
      <p:graphicFrame>
        <p:nvGraphicFramePr>
          <p:cNvPr id="2" name="Object 1" hidden="1">
            <a:extLst>
              <a:ext uri="{FF2B5EF4-FFF2-40B4-BE49-F238E27FC236}">
                <a16:creationId xmlns:a16="http://schemas.microsoft.com/office/drawing/2014/main" id="{B465F7C9-2DD0-029B-C39C-E172165ABDA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2" name="Object 1" hidden="1">
                        <a:extLst>
                          <a:ext uri="{FF2B5EF4-FFF2-40B4-BE49-F238E27FC236}">
                            <a16:creationId xmlns:a16="http://schemas.microsoft.com/office/drawing/2014/main" id="{B465F7C9-2DD0-029B-C39C-E172165ABD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3C8C0300-5E34-01FA-8DA8-816FE17514CD}"/>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23909797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Section Header 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8276E86-C9B6-1B20-0470-A93E9FE768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 name="Object 2" hidden="1">
                        <a:extLst>
                          <a:ext uri="{FF2B5EF4-FFF2-40B4-BE49-F238E27FC236}">
                            <a16:creationId xmlns:a16="http://schemas.microsoft.com/office/drawing/2014/main" id="{C8276E86-C9B6-1B20-0470-A93E9FE768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vert="horz">
            <a:no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3772" t="25173" r="16016" b="28870"/>
          <a:stretch/>
        </p:blipFill>
        <p:spPr>
          <a:xfrm>
            <a:off x="322824" y="5861243"/>
            <a:ext cx="1586940" cy="585704"/>
          </a:xfrm>
          <a:prstGeom prst="rect">
            <a:avLst/>
          </a:prstGeom>
        </p:spPr>
      </p:pic>
      <p:graphicFrame>
        <p:nvGraphicFramePr>
          <p:cNvPr id="2" name="Object 1" hidden="1">
            <a:extLst>
              <a:ext uri="{FF2B5EF4-FFF2-40B4-BE49-F238E27FC236}">
                <a16:creationId xmlns:a16="http://schemas.microsoft.com/office/drawing/2014/main" id="{C974C1E3-F673-6C02-80D2-918CC00E2B0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2" name="Object 1" hidden="1">
                        <a:extLst>
                          <a:ext uri="{FF2B5EF4-FFF2-40B4-BE49-F238E27FC236}">
                            <a16:creationId xmlns:a16="http://schemas.microsoft.com/office/drawing/2014/main" id="{C974C1E3-F673-6C02-80D2-918CC00E2B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B5553F47-A3E3-7613-63E9-F408F27A9BD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12991472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94470" y="243283"/>
            <a:ext cx="159543" cy="159543"/>
          </a:xfrm>
          <a:prstGeom prst="rect">
            <a:avLst/>
          </a:prstGeom>
        </p:spPr>
      </p:pic>
      <p:pic>
        <p:nvPicPr>
          <p:cNvPr id="4" name="Graphic 3">
            <a:extLst>
              <a:ext uri="{FF2B5EF4-FFF2-40B4-BE49-F238E27FC236}">
                <a16:creationId xmlns:a16="http://schemas.microsoft.com/office/drawing/2014/main" id="{2A31EE88-6D6C-D069-3146-A339C960163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52399" y="2073890"/>
            <a:ext cx="11992273" cy="4539635"/>
          </a:xfrm>
          <a:prstGeom prst="rect">
            <a:avLst/>
          </a:prstGeom>
        </p:spPr>
      </p:pic>
      <p:sp>
        <p:nvSpPr>
          <p:cNvPr id="5" name="Rectangle 4">
            <a:extLst>
              <a:ext uri="{FF2B5EF4-FFF2-40B4-BE49-F238E27FC236}">
                <a16:creationId xmlns:a16="http://schemas.microsoft.com/office/drawing/2014/main" id="{7445B33E-2C66-175D-1B1C-7BB81E21C5EE}"/>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E7BF19C8-4ECE-0C1F-50D8-D1CBA75107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7208031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WARNING">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a:solidFill>
                  <a:schemeClr val="bg1"/>
                </a:solidFill>
              </a:rPr>
              <a:t>Do not use </a:t>
            </a:r>
            <a:br>
              <a:rPr lang="en-GB" sz="9600" kern="0">
                <a:solidFill>
                  <a:schemeClr val="bg1"/>
                </a:solidFill>
              </a:rPr>
            </a:br>
            <a:r>
              <a:rPr lang="en-GB" sz="9600" kern="0">
                <a:solidFill>
                  <a:schemeClr val="bg1"/>
                </a:solidFill>
              </a:rPr>
              <a:t>layouts that appear </a:t>
            </a:r>
            <a:br>
              <a:rPr lang="en-GB" sz="9600" kern="0">
                <a:solidFill>
                  <a:schemeClr val="bg1"/>
                </a:solidFill>
              </a:rPr>
            </a:br>
            <a:r>
              <a:rPr lang="en-GB" sz="9600" kern="0">
                <a:solidFill>
                  <a:schemeClr val="bg1"/>
                </a:solidFill>
              </a:rPr>
              <a:t>after this point</a:t>
            </a:r>
          </a:p>
        </p:txBody>
      </p:sp>
      <p:pic>
        <p:nvPicPr>
          <p:cNvPr id="4" name="Graphic 3">
            <a:extLst>
              <a:ext uri="{FF2B5EF4-FFF2-40B4-BE49-F238E27FC236}">
                <a16:creationId xmlns:a16="http://schemas.microsoft.com/office/drawing/2014/main" id="{1AFE542C-8ECE-F9C9-8F96-80B2751FAA9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90711" y="6207919"/>
            <a:ext cx="1215582" cy="563804"/>
          </a:xfrm>
          <a:prstGeom prst="rect">
            <a:avLst/>
          </a:prstGeom>
        </p:spPr>
      </p:pic>
      <p:sp>
        <p:nvSpPr>
          <p:cNvPr id="2" name="Rectangle 1">
            <a:extLst>
              <a:ext uri="{FF2B5EF4-FFF2-40B4-BE49-F238E27FC236}">
                <a16:creationId xmlns:a16="http://schemas.microsoft.com/office/drawing/2014/main" id="{D971DFFD-2455-676B-AE64-9BFFC5437EDC}"/>
              </a:ext>
            </a:extLst>
          </p:cNvPr>
          <p:cNvSpPr/>
          <p:nvPr userDrawn="1"/>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a:solidFill>
                  <a:schemeClr val="bg1"/>
                </a:solidFill>
              </a:rPr>
              <a:t>Do not use </a:t>
            </a:r>
            <a:br>
              <a:rPr lang="en-GB" sz="9600" kern="0">
                <a:solidFill>
                  <a:schemeClr val="bg1"/>
                </a:solidFill>
              </a:rPr>
            </a:br>
            <a:r>
              <a:rPr lang="en-GB" sz="9600" kern="0">
                <a:solidFill>
                  <a:schemeClr val="bg1"/>
                </a:solidFill>
              </a:rPr>
              <a:t>layouts that appear </a:t>
            </a:r>
            <a:br>
              <a:rPr lang="en-GB" sz="9600" kern="0">
                <a:solidFill>
                  <a:schemeClr val="bg1"/>
                </a:solidFill>
              </a:rPr>
            </a:br>
            <a:r>
              <a:rPr lang="en-GB" sz="9600" kern="0">
                <a:solidFill>
                  <a:schemeClr val="bg1"/>
                </a:solidFill>
              </a:rPr>
              <a:t>after this point</a:t>
            </a:r>
          </a:p>
        </p:txBody>
      </p:sp>
      <p:pic>
        <p:nvPicPr>
          <p:cNvPr id="3" name="Graphic 2">
            <a:extLst>
              <a:ext uri="{FF2B5EF4-FFF2-40B4-BE49-F238E27FC236}">
                <a16:creationId xmlns:a16="http://schemas.microsoft.com/office/drawing/2014/main" id="{49D3E439-CEEB-5A25-B0DB-B35AA868A58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90711" y="6207919"/>
            <a:ext cx="1215582" cy="563804"/>
          </a:xfrm>
          <a:prstGeom prst="rect">
            <a:avLst/>
          </a:prstGeom>
        </p:spPr>
      </p:pic>
    </p:spTree>
    <p:extLst>
      <p:ext uri="{BB962C8B-B14F-4D97-AF65-F5344CB8AC3E}">
        <p14:creationId xmlns:p14="http://schemas.microsoft.com/office/powerpoint/2010/main" val="27372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1"/>
            <a:ext cx="4011084" cy="1162050"/>
          </a:xfrm>
          <a:prstGeom prst="rect">
            <a:avLst/>
          </a:prstGeo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599" indent="0">
              <a:buNone/>
              <a:defRPr sz="9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CE073EA-F269-47CE-8DC8-21218C816741}"/>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C3B4BF8E-F66E-4769-9DE1-744EF16E6C26}"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7017EEBC-25A5-499A-98FD-4D790A1CBBFF}"/>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219409A8-01FC-4F0B-A4DF-FB3999129C1C}"/>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86FA7EC1-DAF3-4E00-91FE-5A993683F5ED}" type="slidenum">
              <a:rPr lang="it-IT" altLang="it-IT"/>
              <a:pPr/>
              <a:t>‹N›</a:t>
            </a:fld>
            <a:endParaRPr lang="it-IT" altLang="it-IT"/>
          </a:p>
        </p:txBody>
      </p:sp>
    </p:spTree>
    <p:extLst>
      <p:ext uri="{BB962C8B-B14F-4D97-AF65-F5344CB8AC3E}">
        <p14:creationId xmlns:p14="http://schemas.microsoft.com/office/powerpoint/2010/main" val="98005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2499500-958B-4579-882F-AAB9D3C4DF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8557E6-418A-4571-BB67-1F950CBB13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2270C5-1F92-4F12-B2AC-802EAAF4D672}"/>
              </a:ext>
            </a:extLst>
          </p:cNvPr>
          <p:cNvSpPr>
            <a:spLocks noGrp="1" noChangeArrowheads="1"/>
          </p:cNvSpPr>
          <p:nvPr>
            <p:ph type="sldNum" sz="quarter" idx="12"/>
          </p:nvPr>
        </p:nvSpPr>
        <p:spPr>
          <a:ln/>
        </p:spPr>
        <p:txBody>
          <a:bodyPr/>
          <a:lstStyle>
            <a:lvl1pPr>
              <a:defRPr/>
            </a:lvl1pPr>
          </a:lstStyle>
          <a:p>
            <a:fld id="{F1238F8D-4AF2-404F-A98E-79963D4809EE}" type="slidenum">
              <a:rPr lang="en-US" altLang="it-IT"/>
              <a:pPr/>
              <a:t>‹N›</a:t>
            </a:fld>
            <a:endParaRPr lang="en-US" altLang="it-IT"/>
          </a:p>
        </p:txBody>
      </p:sp>
    </p:spTree>
    <p:extLst>
      <p:ext uri="{BB962C8B-B14F-4D97-AF65-F5344CB8AC3E}">
        <p14:creationId xmlns:p14="http://schemas.microsoft.com/office/powerpoint/2010/main" val="1138043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8" y="4800600"/>
            <a:ext cx="7315200" cy="566738"/>
          </a:xfrm>
          <a:prstGeom prst="rect">
            <a:avLst/>
          </a:prstGeo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599" indent="0">
              <a:buNone/>
              <a:defRPr sz="2000"/>
            </a:lvl9pPr>
          </a:lstStyle>
          <a:p>
            <a:pPr lvl="0"/>
            <a:endParaRPr lang="it-IT" noProof="0"/>
          </a:p>
        </p:txBody>
      </p:sp>
      <p:sp>
        <p:nvSpPr>
          <p:cNvPr id="4" name="Segnaposto testo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599" indent="0">
              <a:buNone/>
              <a:defRPr sz="9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FCB8FD8-827D-4A22-BECF-258F9E164A2B}"/>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944EC1F9-0EDC-4693-AE40-DE231D0C870C}"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79070C79-8B9E-4710-9847-D44231FA6254}"/>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9B18FFA8-C45D-4454-B6E5-BF3EFB619A2D}"/>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BDC3E63A-A6E3-4379-A6A1-A1174694E737}" type="slidenum">
              <a:rPr lang="it-IT" altLang="it-IT"/>
              <a:pPr/>
              <a:t>‹N›</a:t>
            </a:fld>
            <a:endParaRPr lang="it-IT" altLang="it-IT"/>
          </a:p>
        </p:txBody>
      </p:sp>
    </p:spTree>
    <p:extLst>
      <p:ext uri="{BB962C8B-B14F-4D97-AF65-F5344CB8AC3E}">
        <p14:creationId xmlns:p14="http://schemas.microsoft.com/office/powerpoint/2010/main" val="2530737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testo verticale 2"/>
          <p:cNvSpPr>
            <a:spLocks noGrp="1"/>
          </p:cNvSpPr>
          <p:nvPr>
            <p:ph type="body" orient="vert" idx="1"/>
          </p:nvPr>
        </p:nvSpPr>
        <p:spPr>
          <a:xfrm>
            <a:off x="609601" y="1600200"/>
            <a:ext cx="10972800" cy="4525963"/>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1BAA87-18D0-43AA-A61C-F22C1A70AD30}"/>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BE17F2ED-2399-443B-B89B-9AD55A1D135F}"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C6ACDA4C-3754-418D-9143-FAB98E4FCBC6}"/>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56AC68B0-B5E7-4FAF-8CFC-23DF77176955}"/>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7BFAD5C1-CAFE-417D-9023-B680292E03F9}" type="slidenum">
              <a:rPr lang="it-IT" altLang="it-IT"/>
              <a:pPr/>
              <a:t>‹N›</a:t>
            </a:fld>
            <a:endParaRPr lang="it-IT" altLang="it-IT"/>
          </a:p>
        </p:txBody>
      </p:sp>
    </p:spTree>
    <p:extLst>
      <p:ext uri="{BB962C8B-B14F-4D97-AF65-F5344CB8AC3E}">
        <p14:creationId xmlns:p14="http://schemas.microsoft.com/office/powerpoint/2010/main" val="2152896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1" y="274639"/>
            <a:ext cx="8026400" cy="58515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4E393CC-D9DC-4CFC-AAB4-0AA9253F053F}"/>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24906B40-B3E2-4CCB-8858-5CDA1DDECEA0}"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5FE3BE45-90BF-4DAC-9EC5-B57E107C808C}"/>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6622325F-ADFB-4647-B4E0-010582F6EB1A}"/>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7A8805F0-9640-42E7-9BAE-BCF72B59212A}" type="slidenum">
              <a:rPr lang="it-IT" altLang="it-IT"/>
              <a:pPr/>
              <a:t>‹N›</a:t>
            </a:fld>
            <a:endParaRPr lang="it-IT" altLang="it-IT"/>
          </a:p>
        </p:txBody>
      </p:sp>
    </p:spTree>
    <p:extLst>
      <p:ext uri="{BB962C8B-B14F-4D97-AF65-F5344CB8AC3E}">
        <p14:creationId xmlns:p14="http://schemas.microsoft.com/office/powerpoint/2010/main" val="2158963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1" y="2130426"/>
            <a:ext cx="10363200" cy="1470025"/>
          </a:xfrm>
          <a:prstGeom prst="rect">
            <a:avLst/>
          </a:prstGeom>
        </p:spPr>
        <p:txBody>
          <a:bodyPr/>
          <a:lstStyle/>
          <a:p>
            <a:r>
              <a:rPr lang="it-IT"/>
              <a:t>Fare clic per modificare stile</a:t>
            </a:r>
          </a:p>
        </p:txBody>
      </p:sp>
      <p:sp>
        <p:nvSpPr>
          <p:cNvPr id="3" name="Sottotitolo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599"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AB56D7B-3F9D-4C44-9F69-53D17CD57666}"/>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CCBFD45A-7270-404E-A904-E1B7AE923B31}"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BFBE1583-14F5-4056-ABAA-5F6DB131B157}"/>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C3ECB484-CA72-4F36-B098-34D629DC872A}"/>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3B129E23-7838-4C87-90D6-6B3A50017B2D}" type="slidenum">
              <a:rPr lang="it-IT" altLang="it-IT"/>
              <a:pPr/>
              <a:t>‹N›</a:t>
            </a:fld>
            <a:endParaRPr lang="it-IT" altLang="it-IT"/>
          </a:p>
        </p:txBody>
      </p:sp>
    </p:spTree>
    <p:extLst>
      <p:ext uri="{BB962C8B-B14F-4D97-AF65-F5344CB8AC3E}">
        <p14:creationId xmlns:p14="http://schemas.microsoft.com/office/powerpoint/2010/main" val="2601740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contenuto 2"/>
          <p:cNvSpPr>
            <a:spLocks noGrp="1"/>
          </p:cNvSpPr>
          <p:nvPr>
            <p:ph idx="1"/>
          </p:nvPr>
        </p:nvSpPr>
        <p:spPr>
          <a:xfrm>
            <a:off x="609601" y="1600200"/>
            <a:ext cx="10972800" cy="452596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112D423-70CD-4A6F-8AFB-0CE2A331F658}"/>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239CF6D-D8A9-4279-9579-40B9FC5298B2}"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9F8B9EA4-A310-4415-BDA2-46AF1429446B}"/>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3A775EB3-CF7B-4B97-BFEA-40F3891C9EB6}"/>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66EB7670-4AB2-4570-80B9-A9C44C28FC40}" type="slidenum">
              <a:rPr lang="it-IT" altLang="it-IT"/>
              <a:pPr/>
              <a:t>‹N›</a:t>
            </a:fld>
            <a:endParaRPr lang="it-IT" altLang="it-IT"/>
          </a:p>
        </p:txBody>
      </p:sp>
    </p:spTree>
    <p:extLst>
      <p:ext uri="{BB962C8B-B14F-4D97-AF65-F5344CB8AC3E}">
        <p14:creationId xmlns:p14="http://schemas.microsoft.com/office/powerpoint/2010/main" val="4061400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5" y="4406901"/>
            <a:ext cx="10363200" cy="1362075"/>
          </a:xfrm>
          <a:prstGeom prst="rect">
            <a:avLst/>
          </a:prstGeo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599"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46DF2AF-9E0B-4B7A-9ACB-16B71B40F3E3}"/>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F65B06FB-4BCB-4037-AEE1-83A638A7AFF2}"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558FE788-28B7-48A6-A1F4-E117B7D1710A}"/>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86369F59-4A7A-4041-879B-9482C0AFEF08}"/>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16942895-F86D-4B69-94BC-F44C02F88B70}" type="slidenum">
              <a:rPr lang="it-IT" altLang="it-IT"/>
              <a:pPr/>
              <a:t>‹N›</a:t>
            </a:fld>
            <a:endParaRPr lang="it-IT" altLang="it-IT"/>
          </a:p>
        </p:txBody>
      </p:sp>
    </p:spTree>
    <p:extLst>
      <p:ext uri="{BB962C8B-B14F-4D97-AF65-F5344CB8AC3E}">
        <p14:creationId xmlns:p14="http://schemas.microsoft.com/office/powerpoint/2010/main" val="3222797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contenuto 2"/>
          <p:cNvSpPr>
            <a:spLocks noGrp="1"/>
          </p:cNvSpPr>
          <p:nvPr>
            <p:ph sz="half" idx="1"/>
          </p:nvPr>
        </p:nvSpPr>
        <p:spPr>
          <a:xfrm>
            <a:off x="609601"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8A985FD-3315-4A29-9806-7959857D976C}"/>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51249E2-D66D-424E-B96B-D816D4A36AEA}"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D1F41641-9CAB-4435-86F4-05A382F1B6CF}"/>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B60964E5-BF96-421C-9059-F3D6BACB26BD}"/>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21457D27-E99E-42AB-95F0-E57E5AC96CFB}" type="slidenum">
              <a:rPr lang="it-IT" altLang="it-IT"/>
              <a:pPr/>
              <a:t>‹N›</a:t>
            </a:fld>
            <a:endParaRPr lang="it-IT" altLang="it-IT"/>
          </a:p>
        </p:txBody>
      </p:sp>
    </p:spTree>
    <p:extLst>
      <p:ext uri="{BB962C8B-B14F-4D97-AF65-F5344CB8AC3E}">
        <p14:creationId xmlns:p14="http://schemas.microsoft.com/office/powerpoint/2010/main" val="1593142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1"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1"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7" y="1535113"/>
            <a:ext cx="538903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59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7" y="2174875"/>
            <a:ext cx="538903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F82E1AA-3C34-4F2B-A6E1-B61B67598F85}"/>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42BCC906-35D6-4E49-A01E-DA89AB662D49}" type="datetime1">
              <a:rPr lang="it-IT" altLang="it-IT"/>
              <a:pPr>
                <a:defRPr/>
              </a:pPr>
              <a:t>17/05/2025</a:t>
            </a:fld>
            <a:endParaRPr lang="it-IT" altLang="it-IT"/>
          </a:p>
        </p:txBody>
      </p:sp>
      <p:sp>
        <p:nvSpPr>
          <p:cNvPr id="8" name="Segnaposto piè di pagina 7">
            <a:extLst>
              <a:ext uri="{FF2B5EF4-FFF2-40B4-BE49-F238E27FC236}">
                <a16:creationId xmlns:a16="http://schemas.microsoft.com/office/drawing/2014/main" id="{D365285D-66FB-4247-B83C-20DCDF9A1AF2}"/>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9" name="Segnaposto numero diapositiva 8">
            <a:extLst>
              <a:ext uri="{FF2B5EF4-FFF2-40B4-BE49-F238E27FC236}">
                <a16:creationId xmlns:a16="http://schemas.microsoft.com/office/drawing/2014/main" id="{182752BF-0864-478E-AB6D-941C0D16C432}"/>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74ED7BFF-3DC1-4B69-B320-BBD893F7F9E4}" type="slidenum">
              <a:rPr lang="it-IT" altLang="it-IT"/>
              <a:pPr/>
              <a:t>‹N›</a:t>
            </a:fld>
            <a:endParaRPr lang="it-IT" altLang="it-IT"/>
          </a:p>
        </p:txBody>
      </p:sp>
    </p:spTree>
    <p:extLst>
      <p:ext uri="{BB962C8B-B14F-4D97-AF65-F5344CB8AC3E}">
        <p14:creationId xmlns:p14="http://schemas.microsoft.com/office/powerpoint/2010/main" val="388381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data 2">
            <a:extLst>
              <a:ext uri="{FF2B5EF4-FFF2-40B4-BE49-F238E27FC236}">
                <a16:creationId xmlns:a16="http://schemas.microsoft.com/office/drawing/2014/main" id="{7CA4A617-1926-4312-B3B2-4385AC78BE21}"/>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29155BE-861F-439B-A095-A2DDD21E0AE6}" type="datetime1">
              <a:rPr lang="it-IT" altLang="it-IT"/>
              <a:pPr>
                <a:defRPr/>
              </a:pPr>
              <a:t>17/05/2025</a:t>
            </a:fld>
            <a:endParaRPr lang="it-IT" altLang="it-IT"/>
          </a:p>
        </p:txBody>
      </p:sp>
      <p:sp>
        <p:nvSpPr>
          <p:cNvPr id="4" name="Segnaposto piè di pagina 3">
            <a:extLst>
              <a:ext uri="{FF2B5EF4-FFF2-40B4-BE49-F238E27FC236}">
                <a16:creationId xmlns:a16="http://schemas.microsoft.com/office/drawing/2014/main" id="{D34B5D06-8A01-48CC-BA5A-B26CF6323F13}"/>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5" name="Segnaposto numero diapositiva 4">
            <a:extLst>
              <a:ext uri="{FF2B5EF4-FFF2-40B4-BE49-F238E27FC236}">
                <a16:creationId xmlns:a16="http://schemas.microsoft.com/office/drawing/2014/main" id="{24396F46-7C84-410F-B28B-E628FDA312B3}"/>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5C652B18-E192-4F50-9C08-A0965DE81FB3}" type="slidenum">
              <a:rPr lang="it-IT" altLang="it-IT"/>
              <a:pPr/>
              <a:t>‹N›</a:t>
            </a:fld>
            <a:endParaRPr lang="it-IT" altLang="it-IT"/>
          </a:p>
        </p:txBody>
      </p:sp>
    </p:spTree>
    <p:extLst>
      <p:ext uri="{BB962C8B-B14F-4D97-AF65-F5344CB8AC3E}">
        <p14:creationId xmlns:p14="http://schemas.microsoft.com/office/powerpoint/2010/main" val="3741589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A50542A-FC0E-4B7B-912A-F90B274E471E}"/>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15FA1C8-4972-4856-BE69-8F991ADEC5D4}" type="datetime1">
              <a:rPr lang="it-IT" altLang="it-IT"/>
              <a:pPr>
                <a:defRPr/>
              </a:pPr>
              <a:t>17/05/2025</a:t>
            </a:fld>
            <a:endParaRPr lang="it-IT" altLang="it-IT"/>
          </a:p>
        </p:txBody>
      </p:sp>
      <p:sp>
        <p:nvSpPr>
          <p:cNvPr id="3" name="Segnaposto piè di pagina 2">
            <a:extLst>
              <a:ext uri="{FF2B5EF4-FFF2-40B4-BE49-F238E27FC236}">
                <a16:creationId xmlns:a16="http://schemas.microsoft.com/office/drawing/2014/main" id="{E6E73CC7-2233-40BC-AFA4-2555B58CD8D6}"/>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4" name="Segnaposto numero diapositiva 3">
            <a:extLst>
              <a:ext uri="{FF2B5EF4-FFF2-40B4-BE49-F238E27FC236}">
                <a16:creationId xmlns:a16="http://schemas.microsoft.com/office/drawing/2014/main" id="{2536D195-380E-41A7-A53F-1F45A4F9E07D}"/>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1B7EEF67-AA65-4C75-927D-506D40A33B4C}" type="slidenum">
              <a:rPr lang="it-IT" altLang="it-IT"/>
              <a:pPr/>
              <a:t>‹N›</a:t>
            </a:fld>
            <a:endParaRPr lang="it-IT" altLang="it-IT"/>
          </a:p>
        </p:txBody>
      </p:sp>
    </p:spTree>
    <p:extLst>
      <p:ext uri="{BB962C8B-B14F-4D97-AF65-F5344CB8AC3E}">
        <p14:creationId xmlns:p14="http://schemas.microsoft.com/office/powerpoint/2010/main" val="215671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251" y="4406333"/>
            <a:ext cx="10362881" cy="1362390"/>
          </a:xfrm>
        </p:spPr>
        <p:txBody>
          <a:bodyPr anchor="t"/>
          <a:lstStyle>
            <a:lvl1pPr algn="l">
              <a:defRPr sz="4001" b="1" cap="all"/>
            </a:lvl1pPr>
          </a:lstStyle>
          <a:p>
            <a:r>
              <a:rPr lang="it-IT"/>
              <a:t>Fare clic per modificare lo stile del titolo</a:t>
            </a:r>
          </a:p>
        </p:txBody>
      </p:sp>
      <p:sp>
        <p:nvSpPr>
          <p:cNvPr id="3" name="Segnaposto testo 2"/>
          <p:cNvSpPr>
            <a:spLocks noGrp="1"/>
          </p:cNvSpPr>
          <p:nvPr>
            <p:ph type="body" idx="1"/>
          </p:nvPr>
        </p:nvSpPr>
        <p:spPr>
          <a:xfrm>
            <a:off x="963251" y="2907386"/>
            <a:ext cx="10362881" cy="1498947"/>
          </a:xfrm>
        </p:spPr>
        <p:txBody>
          <a:bodyPr anchor="b"/>
          <a:lstStyle>
            <a:lvl1pPr marL="0" indent="0">
              <a:buNone/>
              <a:defRPr sz="2000"/>
            </a:lvl1pPr>
            <a:lvl2pPr marL="457291" indent="0">
              <a:buNone/>
              <a:defRPr sz="1800"/>
            </a:lvl2pPr>
            <a:lvl3pPr marL="914583" indent="0">
              <a:buNone/>
              <a:defRPr sz="1600"/>
            </a:lvl3pPr>
            <a:lvl4pPr marL="1371874" indent="0">
              <a:buNone/>
              <a:defRPr sz="1400"/>
            </a:lvl4pPr>
            <a:lvl5pPr marL="1829166" indent="0">
              <a:buNone/>
              <a:defRPr sz="1400"/>
            </a:lvl5pPr>
            <a:lvl6pPr marL="2286457" indent="0">
              <a:buNone/>
              <a:defRPr sz="1400"/>
            </a:lvl6pPr>
            <a:lvl7pPr marL="2743749" indent="0">
              <a:buNone/>
              <a:defRPr sz="1400"/>
            </a:lvl7pPr>
            <a:lvl8pPr marL="3201040" indent="0">
              <a:buNone/>
              <a:defRPr sz="1400"/>
            </a:lvl8pPr>
            <a:lvl9pPr marL="3658332"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C6425889-69CB-4863-B66D-F20BCE0531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2380E-FAED-49AB-B7BE-05FE73B2F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8889AB-E9D3-476B-9B6A-22C80FE21D79}"/>
              </a:ext>
            </a:extLst>
          </p:cNvPr>
          <p:cNvSpPr>
            <a:spLocks noGrp="1" noChangeArrowheads="1"/>
          </p:cNvSpPr>
          <p:nvPr>
            <p:ph type="sldNum" sz="quarter" idx="12"/>
          </p:nvPr>
        </p:nvSpPr>
        <p:spPr>
          <a:ln/>
        </p:spPr>
        <p:txBody>
          <a:bodyPr/>
          <a:lstStyle>
            <a:lvl1pPr>
              <a:defRPr/>
            </a:lvl1pPr>
          </a:lstStyle>
          <a:p>
            <a:fld id="{AFD9F4A7-D1CE-4745-B40D-450C0B4B29EB}" type="slidenum">
              <a:rPr lang="en-US" altLang="it-IT"/>
              <a:pPr/>
              <a:t>‹N›</a:t>
            </a:fld>
            <a:endParaRPr lang="en-US" altLang="it-IT"/>
          </a:p>
        </p:txBody>
      </p:sp>
    </p:spTree>
    <p:extLst>
      <p:ext uri="{BB962C8B-B14F-4D97-AF65-F5344CB8AC3E}">
        <p14:creationId xmlns:p14="http://schemas.microsoft.com/office/powerpoint/2010/main" val="2060203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1"/>
            <a:ext cx="4011084" cy="1162050"/>
          </a:xfrm>
          <a:prstGeom prst="rect">
            <a:avLst/>
          </a:prstGeo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599" indent="0">
              <a:buNone/>
              <a:defRPr sz="9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434EEC8-E973-4E83-9DBF-CEA23CB1E346}"/>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12BF16F-0A08-414A-AFA1-11B59227AF70}"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2CD114A5-91D5-41B7-BFCB-4554FACBC2CD}"/>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51E5CFFF-5482-450C-BCB0-B714719D0D69}"/>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C2422A3B-0080-4FFE-9C19-38B138A12CBB}" type="slidenum">
              <a:rPr lang="it-IT" altLang="it-IT"/>
              <a:pPr/>
              <a:t>‹N›</a:t>
            </a:fld>
            <a:endParaRPr lang="it-IT" altLang="it-IT"/>
          </a:p>
        </p:txBody>
      </p:sp>
    </p:spTree>
    <p:extLst>
      <p:ext uri="{BB962C8B-B14F-4D97-AF65-F5344CB8AC3E}">
        <p14:creationId xmlns:p14="http://schemas.microsoft.com/office/powerpoint/2010/main" val="250693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8" y="4800600"/>
            <a:ext cx="7315200" cy="566738"/>
          </a:xfrm>
          <a:prstGeom prst="rect">
            <a:avLst/>
          </a:prstGeo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599" indent="0">
              <a:buNone/>
              <a:defRPr sz="2000"/>
            </a:lvl9pPr>
          </a:lstStyle>
          <a:p>
            <a:pPr lvl="0"/>
            <a:endParaRPr lang="it-IT" noProof="0"/>
          </a:p>
        </p:txBody>
      </p:sp>
      <p:sp>
        <p:nvSpPr>
          <p:cNvPr id="4" name="Segnaposto testo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599" indent="0">
              <a:buNone/>
              <a:defRPr sz="9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883D42C-9D8E-475A-99DE-3DBCDEEC33B0}"/>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ABA9D6D-77CE-4160-A1AB-629398C9C4AE}"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B287AFA3-71DC-4977-891D-B25215CA6A18}"/>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04F9F6E5-5E49-4B6F-AD21-0CD41F348EFA}"/>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2B8375AA-86F2-449F-A033-FFE0ACBC41BE}" type="slidenum">
              <a:rPr lang="it-IT" altLang="it-IT"/>
              <a:pPr/>
              <a:t>‹N›</a:t>
            </a:fld>
            <a:endParaRPr lang="it-IT" altLang="it-IT"/>
          </a:p>
        </p:txBody>
      </p:sp>
    </p:spTree>
    <p:extLst>
      <p:ext uri="{BB962C8B-B14F-4D97-AF65-F5344CB8AC3E}">
        <p14:creationId xmlns:p14="http://schemas.microsoft.com/office/powerpoint/2010/main" val="3556289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09601" y="274637"/>
            <a:ext cx="10972800" cy="1143001"/>
          </a:xfrm>
          <a:prstGeom prst="rect">
            <a:avLst/>
          </a:prstGeom>
        </p:spPr>
        <p:txBody>
          <a:bodyPr/>
          <a:lstStyle/>
          <a:p>
            <a:r>
              <a:rPr lang="it-IT"/>
              <a:t>Fare clic per modificare stile</a:t>
            </a:r>
          </a:p>
        </p:txBody>
      </p:sp>
      <p:sp>
        <p:nvSpPr>
          <p:cNvPr id="3" name="Segnaposto testo verticale 2"/>
          <p:cNvSpPr>
            <a:spLocks noGrp="1"/>
          </p:cNvSpPr>
          <p:nvPr>
            <p:ph type="body" orient="vert" idx="1"/>
          </p:nvPr>
        </p:nvSpPr>
        <p:spPr>
          <a:xfrm>
            <a:off x="609601" y="1600200"/>
            <a:ext cx="10972800" cy="4525963"/>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C583B9-596D-4EC7-8898-D9ECA7518EF7}"/>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260C8C6-D01C-4CB8-845A-E61790D74F06}"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9B6AA599-FF2F-4619-AE75-C358BC179038}"/>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BA18277-8A78-4B79-A6B5-085FAA09B02D}"/>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A3499AD8-5B84-4AF5-AF23-0BF70ECA35EF}" type="slidenum">
              <a:rPr lang="it-IT" altLang="it-IT"/>
              <a:pPr/>
              <a:t>‹N›</a:t>
            </a:fld>
            <a:endParaRPr lang="it-IT" altLang="it-IT"/>
          </a:p>
        </p:txBody>
      </p:sp>
    </p:spTree>
    <p:extLst>
      <p:ext uri="{BB962C8B-B14F-4D97-AF65-F5344CB8AC3E}">
        <p14:creationId xmlns:p14="http://schemas.microsoft.com/office/powerpoint/2010/main" val="2813488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1" y="274639"/>
            <a:ext cx="8026400" cy="58515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3F1B5B-66EF-4F80-B1D5-95915E91E5F1}"/>
              </a:ext>
            </a:extLst>
          </p:cNvPr>
          <p:cNvSpPr>
            <a:spLocks noGrp="1"/>
          </p:cNvSpPr>
          <p:nvPr>
            <p:ph type="dt" sz="half" idx="10"/>
          </p:nvPr>
        </p:nvSpPr>
        <p:spPr>
          <a:xfrm>
            <a:off x="609706"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81B9E0C1-4264-47BD-8A73-5560B2B15BD3}"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356E0D05-E2F7-45BA-A570-A7E15EDDAA27}"/>
              </a:ext>
            </a:extLst>
          </p:cNvPr>
          <p:cNvSpPr>
            <a:spLocks noGrp="1"/>
          </p:cNvSpPr>
          <p:nvPr>
            <p:ph type="ftr" sz="quarter" idx="11"/>
          </p:nvPr>
        </p:nvSpPr>
        <p:spPr>
          <a:xfrm>
            <a:off x="4166324" y="6356234"/>
            <a:ext cx="3859354" cy="365210"/>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D7FEA3D2-F2F7-4894-8154-1E5C0CAE6229}"/>
              </a:ext>
            </a:extLst>
          </p:cNvPr>
          <p:cNvSpPr>
            <a:spLocks noGrp="1"/>
          </p:cNvSpPr>
          <p:nvPr>
            <p:ph type="sldNum" sz="quarter" idx="12"/>
          </p:nvPr>
        </p:nvSpPr>
        <p:spPr>
          <a:xfrm>
            <a:off x="8737000" y="6356234"/>
            <a:ext cx="2845294" cy="36521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fld id="{68FE6645-B4D3-465A-A843-DD8B3DF024B5}" type="slidenum">
              <a:rPr lang="it-IT" altLang="it-IT"/>
              <a:pPr/>
              <a:t>‹N›</a:t>
            </a:fld>
            <a:endParaRPr lang="it-IT" altLang="it-IT"/>
          </a:p>
        </p:txBody>
      </p:sp>
    </p:spTree>
    <p:extLst>
      <p:ext uri="{BB962C8B-B14F-4D97-AF65-F5344CB8AC3E}">
        <p14:creationId xmlns:p14="http://schemas.microsoft.com/office/powerpoint/2010/main" val="1792422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002C48-A957-DC56-92F3-D1E10202A1D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F391DC8-75FA-C3E3-7AFE-E280AF431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28DFFEC-C407-8FC3-3A1A-11CA5DC34251}"/>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5" name="Segnaposto piè di pagina 4">
            <a:extLst>
              <a:ext uri="{FF2B5EF4-FFF2-40B4-BE49-F238E27FC236}">
                <a16:creationId xmlns:a16="http://schemas.microsoft.com/office/drawing/2014/main" id="{1B04B8AF-F8E9-4A6E-3D30-5082939332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F6E79A-A4EC-9C18-6F43-CDC7766A5158}"/>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3165065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6C415F-A391-9DE1-61E5-0013326A167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E38BEE-88AE-746D-8C74-04829185C36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34EACDA-F61C-1ADA-1E7E-E2C181894D51}"/>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5" name="Segnaposto piè di pagina 4">
            <a:extLst>
              <a:ext uri="{FF2B5EF4-FFF2-40B4-BE49-F238E27FC236}">
                <a16:creationId xmlns:a16="http://schemas.microsoft.com/office/drawing/2014/main" id="{3C89658C-3CDD-AFA9-0E94-5155B5EE8F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FAA041-5466-4F04-E85B-A66353362798}"/>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1242022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992DA4-5FBC-E686-5C28-75461CB6628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4B2A607-5D56-AEFD-0D66-EC0DC3725D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B27788D-8A45-930F-7ADF-241087D0A6FA}"/>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5" name="Segnaposto piè di pagina 4">
            <a:extLst>
              <a:ext uri="{FF2B5EF4-FFF2-40B4-BE49-F238E27FC236}">
                <a16:creationId xmlns:a16="http://schemas.microsoft.com/office/drawing/2014/main" id="{491187EB-301A-C372-1FB0-BF0A50C35B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57D0F5-A443-91A8-5AE7-2DFDDCCB4ABF}"/>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1135501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58D623-E803-CE0A-41AE-955333268E4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5BED20-1E27-5E8A-604B-FFF360574F3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76919F9-545C-63A2-705A-07A85DCB868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5F53F14-6F13-38BF-E300-4EFACD448571}"/>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6" name="Segnaposto piè di pagina 5">
            <a:extLst>
              <a:ext uri="{FF2B5EF4-FFF2-40B4-BE49-F238E27FC236}">
                <a16:creationId xmlns:a16="http://schemas.microsoft.com/office/drawing/2014/main" id="{8ECCFCAA-9A3F-6842-72EE-ECB62205265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705F820-8567-AEA5-C7EA-09274A14AEED}"/>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2370595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95E3A6-E10D-4CC1-EA8A-7058DF89887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A312AA9-5600-EBFE-2BA0-CC7726BAC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E8509C9-60FD-E22C-BA55-D6230601D29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2DB063C-4701-3C59-2C3B-94761D38E3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42A07AD-7F0A-49BC-3CAD-AC90F51E252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EDEE743-C16C-CFAF-9299-6FA64EB489E3}"/>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8" name="Segnaposto piè di pagina 7">
            <a:extLst>
              <a:ext uri="{FF2B5EF4-FFF2-40B4-BE49-F238E27FC236}">
                <a16:creationId xmlns:a16="http://schemas.microsoft.com/office/drawing/2014/main" id="{5FCA0596-4B66-2467-01A0-00612E54B6F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BE35264-04ED-5C4D-AC94-130615E7DECF}"/>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3301163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E83250-7FEF-6D9F-2186-2A337A233E4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75643A5-85F1-771D-2392-D97B1D385E68}"/>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4" name="Segnaposto piè di pagina 3">
            <a:extLst>
              <a:ext uri="{FF2B5EF4-FFF2-40B4-BE49-F238E27FC236}">
                <a16:creationId xmlns:a16="http://schemas.microsoft.com/office/drawing/2014/main" id="{3E79D134-B737-B721-7DA1-BFAE8C83412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CAAA958-FC90-BBE7-F0DA-9E6591995446}"/>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1840696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707" y="1600571"/>
            <a:ext cx="5383618" cy="4525422"/>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6559" y="1600571"/>
            <a:ext cx="5385735" cy="4525422"/>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0206D6E2-58F0-47B3-8AF5-28D512A2FE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935978-747A-40DF-8A15-B153CC1CBE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F424D5-5754-4082-8283-6E9E2EDC3D73}"/>
              </a:ext>
            </a:extLst>
          </p:cNvPr>
          <p:cNvSpPr>
            <a:spLocks noGrp="1" noChangeArrowheads="1"/>
          </p:cNvSpPr>
          <p:nvPr>
            <p:ph type="sldNum" sz="quarter" idx="12"/>
          </p:nvPr>
        </p:nvSpPr>
        <p:spPr>
          <a:ln/>
        </p:spPr>
        <p:txBody>
          <a:bodyPr/>
          <a:lstStyle>
            <a:lvl1pPr>
              <a:defRPr/>
            </a:lvl1pPr>
          </a:lstStyle>
          <a:p>
            <a:fld id="{72A8A36B-2F36-4F71-B5C0-6515E4E52586}" type="slidenum">
              <a:rPr lang="en-US" altLang="it-IT"/>
              <a:pPr/>
              <a:t>‹N›</a:t>
            </a:fld>
            <a:endParaRPr lang="en-US" altLang="it-IT"/>
          </a:p>
        </p:txBody>
      </p:sp>
    </p:spTree>
    <p:extLst>
      <p:ext uri="{BB962C8B-B14F-4D97-AF65-F5344CB8AC3E}">
        <p14:creationId xmlns:p14="http://schemas.microsoft.com/office/powerpoint/2010/main" val="802229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E426014-E527-529E-32DF-E1A9B0C06A15}"/>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3" name="Segnaposto piè di pagina 2">
            <a:extLst>
              <a:ext uri="{FF2B5EF4-FFF2-40B4-BE49-F238E27FC236}">
                <a16:creationId xmlns:a16="http://schemas.microsoft.com/office/drawing/2014/main" id="{84C032BF-D7DB-F847-FA2C-0778839996A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43F7440-3278-2246-2D63-6B6167D8174F}"/>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3905033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8C3881-9863-7640-C25F-C62F7302B3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E77C01D-F72F-D5A3-7580-D8D4F156C3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D9A0F0E-A91A-B759-9656-06E906F13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EA820D9-3257-4154-2CF1-6AE5A7ED1451}"/>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6" name="Segnaposto piè di pagina 5">
            <a:extLst>
              <a:ext uri="{FF2B5EF4-FFF2-40B4-BE49-F238E27FC236}">
                <a16:creationId xmlns:a16="http://schemas.microsoft.com/office/drawing/2014/main" id="{1643E687-2E4B-4FF1-1363-4C675ECC86E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48E0E3C-3F5C-ADA4-0820-B20F8011530A}"/>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157291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9A0883-C67E-02E7-3809-CCA4F52E04D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7212BD2-1B56-A0EE-DD44-B41861130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1D4B383-E8C4-CDAC-21C4-8E29C1DC8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28C49F6-8E78-CF3E-2FA1-237FB098E061}"/>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6" name="Segnaposto piè di pagina 5">
            <a:extLst>
              <a:ext uri="{FF2B5EF4-FFF2-40B4-BE49-F238E27FC236}">
                <a16:creationId xmlns:a16="http://schemas.microsoft.com/office/drawing/2014/main" id="{FA5E1E8A-5E22-BAE3-9D16-1A9715E44A3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4027C6-57FD-CE75-FB3E-82810008C3CB}"/>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2827514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3AD5FD-2574-A7C8-3839-CF9598567F5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57B44B-E3FF-5DE5-242A-CF7865A38E6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6C94EC-A78C-F1AC-4F98-65E326EC5386}"/>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5" name="Segnaposto piè di pagina 4">
            <a:extLst>
              <a:ext uri="{FF2B5EF4-FFF2-40B4-BE49-F238E27FC236}">
                <a16:creationId xmlns:a16="http://schemas.microsoft.com/office/drawing/2014/main" id="{F98B0B4C-DC09-2169-DED5-9C80AA20409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084020-4E35-DE24-7E8F-C0ED5BF2F59E}"/>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3473572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C6179FB-C896-213F-46E1-3475AEBD2B9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2FACFBD-F4BB-EB7C-3F6F-31D4E9E4252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0111D5-CA30-124C-E153-0847E704F426}"/>
              </a:ext>
            </a:extLst>
          </p:cNvPr>
          <p:cNvSpPr>
            <a:spLocks noGrp="1"/>
          </p:cNvSpPr>
          <p:nvPr>
            <p:ph type="dt" sz="half" idx="10"/>
          </p:nvPr>
        </p:nvSpPr>
        <p:spPr/>
        <p:txBody>
          <a:bodyPr/>
          <a:lstStyle/>
          <a:p>
            <a:fld id="{7D4F11DA-5CEC-4A34-AB7D-D5F896FBF9AB}" type="datetimeFigureOut">
              <a:rPr lang="it-IT" smtClean="0"/>
              <a:t>17/05/2025</a:t>
            </a:fld>
            <a:endParaRPr lang="it-IT"/>
          </a:p>
        </p:txBody>
      </p:sp>
      <p:sp>
        <p:nvSpPr>
          <p:cNvPr id="5" name="Segnaposto piè di pagina 4">
            <a:extLst>
              <a:ext uri="{FF2B5EF4-FFF2-40B4-BE49-F238E27FC236}">
                <a16:creationId xmlns:a16="http://schemas.microsoft.com/office/drawing/2014/main" id="{D606E5A6-CC59-EBA0-9273-F030BD74A12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49B37A3-0EF3-FB08-8B18-F3317AA9890C}"/>
              </a:ext>
            </a:extLst>
          </p:cNvPr>
          <p:cNvSpPr>
            <a:spLocks noGrp="1"/>
          </p:cNvSpPr>
          <p:nvPr>
            <p:ph type="sldNum" sz="quarter" idx="12"/>
          </p:nvPr>
        </p:nvSpPr>
        <p:spPr/>
        <p:txBody>
          <a:bodyPr/>
          <a:lstStyle/>
          <a:p>
            <a:fld id="{8C6DECBE-5510-4655-8479-4B06A9F9D8B5}" type="slidenum">
              <a:rPr lang="it-IT" smtClean="0"/>
              <a:t>‹N›</a:t>
            </a:fld>
            <a:endParaRPr lang="it-IT"/>
          </a:p>
        </p:txBody>
      </p:sp>
    </p:spTree>
    <p:extLst>
      <p:ext uri="{BB962C8B-B14F-4D97-AF65-F5344CB8AC3E}">
        <p14:creationId xmlns:p14="http://schemas.microsoft.com/office/powerpoint/2010/main" val="1638609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6" name="Text Placeholder 12"/>
          <p:cNvSpPr>
            <a:spLocks noGrp="1"/>
          </p:cNvSpPr>
          <p:nvPr>
            <p:ph type="body" sz="quarter" idx="10"/>
          </p:nvPr>
        </p:nvSpPr>
        <p:spPr>
          <a:xfrm>
            <a:off x="256032" y="6217920"/>
            <a:ext cx="11082528" cy="475488"/>
          </a:xfrm>
          <a:prstGeom prst="rect">
            <a:avLst/>
          </a:prstGeom>
        </p:spPr>
        <p:txBody>
          <a:bodyPr anchor="b"/>
          <a:lstStyle>
            <a:lvl1pPr>
              <a:spcBef>
                <a:spcPts val="0"/>
              </a:spcBef>
              <a:defRPr sz="800" b="0" i="0">
                <a:solidFill>
                  <a:schemeClr val="bg1">
                    <a:lumMod val="50000"/>
                  </a:schemeClr>
                </a:solidFill>
                <a:latin typeface="+mn-lt"/>
              </a:defRPr>
            </a:lvl1pPr>
          </a:lstStyle>
          <a:p>
            <a:pPr lvl="0"/>
            <a:r>
              <a:rPr lang="en-US"/>
              <a:t>Edit Master text styles</a:t>
            </a:r>
          </a:p>
        </p:txBody>
      </p:sp>
      <p:sp>
        <p:nvSpPr>
          <p:cNvPr id="4" name="Title 3">
            <a:extLst>
              <a:ext uri="{FF2B5EF4-FFF2-40B4-BE49-F238E27FC236}">
                <a16:creationId xmlns:a16="http://schemas.microsoft.com/office/drawing/2014/main" id="{1F6D173B-A9C0-FA44-834F-7AEED3038A93}"/>
              </a:ext>
            </a:extLst>
          </p:cNvPr>
          <p:cNvSpPr>
            <a:spLocks noGrp="1"/>
          </p:cNvSpPr>
          <p:nvPr>
            <p:ph type="title"/>
          </p:nvPr>
        </p:nvSpPr>
        <p:spPr>
          <a:xfrm>
            <a:off x="256034" y="126551"/>
            <a:ext cx="11459426" cy="1100365"/>
          </a:xfrm>
        </p:spPr>
        <p:txBody>
          <a:bodyPr/>
          <a:lstStyle>
            <a:lvl1pPr>
              <a:defRPr b="1">
                <a:latin typeface="+mj-lt"/>
              </a:defRPr>
            </a:lvl1pPr>
          </a:lstStyle>
          <a:p>
            <a:r>
              <a:rPr lang="en-US"/>
              <a:t>Click to edit Master title style</a:t>
            </a:r>
          </a:p>
        </p:txBody>
      </p:sp>
      <p:sp>
        <p:nvSpPr>
          <p:cNvPr id="2" name="TextBox 1">
            <a:extLst>
              <a:ext uri="{FF2B5EF4-FFF2-40B4-BE49-F238E27FC236}">
                <a16:creationId xmlns:a16="http://schemas.microsoft.com/office/drawing/2014/main" id="{B571449A-72D4-B336-3566-CEBDAD0F3D64}"/>
              </a:ext>
            </a:extLst>
          </p:cNvPr>
          <p:cNvSpPr txBox="1"/>
          <p:nvPr userDrawn="1"/>
        </p:nvSpPr>
        <p:spPr>
          <a:xfrm>
            <a:off x="664362" y="6657945"/>
            <a:ext cx="10863276" cy="200055"/>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700" b="1" i="0">
                <a:solidFill>
                  <a:srgbClr val="7F7F7F"/>
                </a:solidFill>
                <a:latin typeface="+mn-lt"/>
              </a:rPr>
              <a:t>Confidential information. Do not share and do not distribute.</a:t>
            </a:r>
          </a:p>
        </p:txBody>
      </p:sp>
    </p:spTree>
    <p:extLst>
      <p:ext uri="{BB962C8B-B14F-4D97-AF65-F5344CB8AC3E}">
        <p14:creationId xmlns:p14="http://schemas.microsoft.com/office/powerpoint/2010/main" val="29424865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ue colonn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1BDA8D-266F-4D59-B123-A1F8408DBFF6}"/>
              </a:ext>
            </a:extLst>
          </p:cNvPr>
          <p:cNvSpPr>
            <a:spLocks noGrp="1"/>
          </p:cNvSpPr>
          <p:nvPr>
            <p:ph sz="half" idx="1"/>
          </p:nvPr>
        </p:nvSpPr>
        <p:spPr>
          <a:xfrm>
            <a:off x="391066" y="1500996"/>
            <a:ext cx="5515096" cy="4482554"/>
          </a:xfrm>
          <a:prstGeom prst="rect">
            <a:avLst/>
          </a:prstGeom>
        </p:spPr>
        <p:txBody>
          <a:bodyPr/>
          <a:lstStyle>
            <a:lvl1pPr>
              <a:defRPr sz="1600"/>
            </a:lvl1pPr>
            <a:lvl2pPr>
              <a:defRPr sz="1600"/>
            </a:lvl2pPr>
            <a:lvl3pPr>
              <a:defRPr sz="1400"/>
            </a:lvl3pPr>
            <a:lvl4pPr>
              <a:defRPr sz="1400"/>
            </a:lvl4pPr>
            <a:lvl5pPr>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9" name="Content Placeholder 3">
            <a:extLst>
              <a:ext uri="{FF2B5EF4-FFF2-40B4-BE49-F238E27FC236}">
                <a16:creationId xmlns:a16="http://schemas.microsoft.com/office/drawing/2014/main" id="{0A31428B-1EDB-4885-A12F-2D7A64BBE836}"/>
              </a:ext>
            </a:extLst>
          </p:cNvPr>
          <p:cNvSpPr>
            <a:spLocks noGrp="1"/>
          </p:cNvSpPr>
          <p:nvPr>
            <p:ph sz="half" idx="2"/>
          </p:nvPr>
        </p:nvSpPr>
        <p:spPr>
          <a:xfrm>
            <a:off x="6285839" y="1500996"/>
            <a:ext cx="5515096" cy="4482554"/>
          </a:xfrm>
          <a:prstGeom prst="rect">
            <a:avLst/>
          </a:prstGeom>
        </p:spPr>
        <p:txBody>
          <a:bodyPr/>
          <a:lstStyle>
            <a:lvl1pPr>
              <a:defRPr sz="1600"/>
            </a:lvl1pPr>
            <a:lvl2pPr>
              <a:defRPr sz="1600"/>
            </a:lvl2pPr>
            <a:lvl3pPr>
              <a:defRPr sz="1400"/>
            </a:lvl3pPr>
            <a:lvl4pPr>
              <a:defRPr sz="1400"/>
            </a:lvl4pPr>
            <a:lvl5pPr>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12" name="Segnaposto contenuto 3">
            <a:extLst>
              <a:ext uri="{FF2B5EF4-FFF2-40B4-BE49-F238E27FC236}">
                <a16:creationId xmlns:a16="http://schemas.microsoft.com/office/drawing/2014/main" id="{4EE2335D-7F07-420E-8D36-033FAAF6E2C9}"/>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6" name="Segnaposto testo 4">
            <a:extLst>
              <a:ext uri="{FF2B5EF4-FFF2-40B4-BE49-F238E27FC236}">
                <a16:creationId xmlns:a16="http://schemas.microsoft.com/office/drawing/2014/main" id="{0814B273-316C-45E5-896D-C030B0519789}"/>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1178104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a:xfrm>
            <a:off x="536448" y="5986466"/>
            <a:ext cx="10226803" cy="604223"/>
          </a:xfrm>
          <a:prstGeom prst="rect">
            <a:avLst/>
          </a:prstGeom>
        </p:spPr>
        <p:txBody>
          <a:bodyPr/>
          <a:lstStyle/>
          <a:p>
            <a:endParaRPr lang="en-US" dirty="0"/>
          </a:p>
        </p:txBody>
      </p:sp>
      <p:sp>
        <p:nvSpPr>
          <p:cNvPr id="8" name="Slide Number Placeholder 7"/>
          <p:cNvSpPr>
            <a:spLocks noGrp="1"/>
          </p:cNvSpPr>
          <p:nvPr>
            <p:ph type="sldNum" sz="quarter" idx="11"/>
          </p:nvPr>
        </p:nvSpPr>
        <p:spPr>
          <a:xfrm>
            <a:off x="11525254" y="6535271"/>
            <a:ext cx="635959" cy="269047"/>
          </a:xfrm>
          <a:prstGeom prst="rect">
            <a:avLst/>
          </a:prstGeom>
        </p:spPr>
        <p:txBody>
          <a:bodyPr/>
          <a:lstStyle/>
          <a:p>
            <a:fld id="{45B47215-16D5-4E72-BB5C-B690CA30D202}" type="slidenum">
              <a:rPr lang="en-US" smtClean="0"/>
              <a:pPr/>
              <a:t>‹N›</a:t>
            </a:fld>
            <a:endParaRPr lang="en-US"/>
          </a:p>
        </p:txBody>
      </p:sp>
      <p:sp>
        <p:nvSpPr>
          <p:cNvPr id="5" name="Text Placeholder 4"/>
          <p:cNvSpPr>
            <a:spLocks noGrp="1"/>
          </p:cNvSpPr>
          <p:nvPr>
            <p:ph type="body" sz="quarter" idx="12"/>
          </p:nvPr>
        </p:nvSpPr>
        <p:spPr>
          <a:xfrm>
            <a:off x="550936" y="762000"/>
            <a:ext cx="10481733" cy="254000"/>
          </a:xfrm>
        </p:spPr>
        <p:txBody>
          <a:bodyPr lIns="0" rIns="0" anchor="ctr">
            <a:noAutofit/>
          </a:bodyPr>
          <a:lstStyle>
            <a:lvl1pPr marL="0" indent="0">
              <a:buNone/>
              <a:defRPr sz="14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340907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Solo titol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E94FE-7881-FB9D-D1AF-9DEB0705F3C6}"/>
              </a:ext>
            </a:extLst>
          </p:cNvPr>
          <p:cNvSpPr>
            <a:spLocks noGrp="1"/>
          </p:cNvSpPr>
          <p:nvPr>
            <p:ph type="title"/>
          </p:nvPr>
        </p:nvSpPr>
        <p:spPr>
          <a:xfrm>
            <a:off x="1385011" y="234086"/>
            <a:ext cx="10806988" cy="638860"/>
          </a:xfrm>
        </p:spPr>
        <p:txBody>
          <a:bodyPr/>
          <a:lstStyle/>
          <a:p>
            <a:r>
              <a:rPr lang="en-US" dirty="0"/>
              <a:t>Click to edit Master title style</a:t>
            </a:r>
          </a:p>
        </p:txBody>
      </p:sp>
      <p:sp>
        <p:nvSpPr>
          <p:cNvPr id="11" name="Text Placeholder 10">
            <a:extLst>
              <a:ext uri="{FF2B5EF4-FFF2-40B4-BE49-F238E27FC236}">
                <a16:creationId xmlns:a16="http://schemas.microsoft.com/office/drawing/2014/main" id="{109AE33B-F0AA-39F3-A796-547F3EA85FC7}"/>
              </a:ext>
            </a:extLst>
          </p:cNvPr>
          <p:cNvSpPr>
            <a:spLocks noGrp="1"/>
          </p:cNvSpPr>
          <p:nvPr>
            <p:ph type="body" sz="quarter" idx="12"/>
          </p:nvPr>
        </p:nvSpPr>
        <p:spPr>
          <a:xfrm>
            <a:off x="408854" y="1371601"/>
            <a:ext cx="11467057" cy="13857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15">
            <a:extLst>
              <a:ext uri="{FF2B5EF4-FFF2-40B4-BE49-F238E27FC236}">
                <a16:creationId xmlns:a16="http://schemas.microsoft.com/office/drawing/2014/main" id="{430E0147-16BE-9A7C-FA70-0045CA785539}"/>
              </a:ext>
            </a:extLst>
          </p:cNvPr>
          <p:cNvSpPr>
            <a:spLocks noGrp="1"/>
          </p:cNvSpPr>
          <p:nvPr>
            <p:ph type="body" sz="quarter" idx="13"/>
          </p:nvPr>
        </p:nvSpPr>
        <p:spPr>
          <a:xfrm>
            <a:off x="408854" y="6350000"/>
            <a:ext cx="9728569" cy="179917"/>
          </a:xfrm>
        </p:spPr>
        <p:txBody>
          <a:bodyPr anchor="b">
            <a:noAutofit/>
          </a:bodyPr>
          <a:lstStyle>
            <a:lvl1pPr>
              <a:spcBef>
                <a:spcPts val="400"/>
              </a:spcBef>
              <a:defRPr sz="800" b="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310434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960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706" y="1535468"/>
            <a:ext cx="5387852"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706" y="2175379"/>
            <a:ext cx="5387852" cy="39506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2326" y="1535468"/>
            <a:ext cx="5389969"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2326" y="2175379"/>
            <a:ext cx="5389969" cy="39506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CC86DBD-2A4C-4049-BBE0-A1BE3FB8042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5448FD-FA6F-4925-A6FC-5B6EA102B7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8F37AC4-69F0-4129-AFD7-A3A68B1E6417}"/>
              </a:ext>
            </a:extLst>
          </p:cNvPr>
          <p:cNvSpPr>
            <a:spLocks noGrp="1" noChangeArrowheads="1"/>
          </p:cNvSpPr>
          <p:nvPr>
            <p:ph type="sldNum" sz="quarter" idx="12"/>
          </p:nvPr>
        </p:nvSpPr>
        <p:spPr>
          <a:ln/>
        </p:spPr>
        <p:txBody>
          <a:bodyPr/>
          <a:lstStyle>
            <a:lvl1pPr>
              <a:defRPr/>
            </a:lvl1pPr>
          </a:lstStyle>
          <a:p>
            <a:fld id="{8B7BD98E-1C9D-4AA2-805F-9199C7FAA8EE}" type="slidenum">
              <a:rPr lang="en-US" altLang="it-IT"/>
              <a:pPr/>
              <a:t>‹N›</a:t>
            </a:fld>
            <a:endParaRPr lang="en-US" altLang="it-IT"/>
          </a:p>
        </p:txBody>
      </p:sp>
    </p:spTree>
    <p:extLst>
      <p:ext uri="{BB962C8B-B14F-4D97-AF65-F5344CB8AC3E}">
        <p14:creationId xmlns:p14="http://schemas.microsoft.com/office/powerpoint/2010/main" val="4289002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1262335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10483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414613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3706437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2635215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1558254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164336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3078283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4147973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41010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BC6A1D7C-C9F3-4930-8AFF-6014231701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2C2C984-4CBB-43F2-82FA-341517F4D8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207D14-A999-44E9-A191-0235C4DE690D}"/>
              </a:ext>
            </a:extLst>
          </p:cNvPr>
          <p:cNvSpPr>
            <a:spLocks noGrp="1" noChangeArrowheads="1"/>
          </p:cNvSpPr>
          <p:nvPr>
            <p:ph type="sldNum" sz="quarter" idx="12"/>
          </p:nvPr>
        </p:nvSpPr>
        <p:spPr>
          <a:ln/>
        </p:spPr>
        <p:txBody>
          <a:bodyPr/>
          <a:lstStyle>
            <a:lvl1pPr>
              <a:defRPr/>
            </a:lvl1pPr>
          </a:lstStyle>
          <a:p>
            <a:fld id="{E1802B25-44D1-4483-A9D4-A2B3E7B9B28A}" type="slidenum">
              <a:rPr lang="en-US" altLang="it-IT"/>
              <a:pPr/>
              <a:t>‹N›</a:t>
            </a:fld>
            <a:endParaRPr lang="en-US" altLang="it-IT"/>
          </a:p>
        </p:txBody>
      </p:sp>
    </p:spTree>
    <p:extLst>
      <p:ext uri="{BB962C8B-B14F-4D97-AF65-F5344CB8AC3E}">
        <p14:creationId xmlns:p14="http://schemas.microsoft.com/office/powerpoint/2010/main" val="3117616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0F10DB9-55D9-4713-A6CE-678366404FFA}" type="datetimeFigureOut">
              <a:rPr lang="it-IT" smtClean="0"/>
              <a:pPr/>
              <a:t>17/05/2025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BDF16D9-6167-4951-9A4E-DB9BC42EBB4F}" type="slidenum">
              <a:rPr lang="it-IT" smtClean="0"/>
              <a:pPr/>
              <a:t>‹N›</a:t>
            </a:fld>
            <a:endParaRPr lang="it-IT"/>
          </a:p>
        </p:txBody>
      </p:sp>
    </p:spTree>
    <p:extLst>
      <p:ext uri="{BB962C8B-B14F-4D97-AF65-F5344CB8AC3E}">
        <p14:creationId xmlns:p14="http://schemas.microsoft.com/office/powerpoint/2010/main" val="4099154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a:prstGeom prst="rect">
            <a:avLst/>
          </a:prstGeo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DD33AB8-0A92-80CE-0A35-9178A71FBDD1}"/>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F38C91D9-85ED-4452-AAED-F1D0DD1C9727}"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18714259-C818-80D8-23D0-EA26265C247F}"/>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258B48D7-63B0-F311-64FA-0C28423BC1B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18597386-8606-4AD4-9C4F-91126FC8B183}" type="slidenum">
              <a:rPr lang="it-IT" altLang="it-IT"/>
              <a:pPr/>
              <a:t>‹N›</a:t>
            </a:fld>
            <a:endParaRPr lang="it-IT" altLang="it-IT"/>
          </a:p>
        </p:txBody>
      </p:sp>
    </p:spTree>
    <p:extLst>
      <p:ext uri="{BB962C8B-B14F-4D97-AF65-F5344CB8AC3E}">
        <p14:creationId xmlns:p14="http://schemas.microsoft.com/office/powerpoint/2010/main" val="1365236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
        <p:nvSpPr>
          <p:cNvPr id="3" name="Segnaposto contenuto 2"/>
          <p:cNvSpPr>
            <a:spLocks noGrp="1"/>
          </p:cNvSpPr>
          <p:nvPr>
            <p:ph idx="1"/>
          </p:nvPr>
        </p:nvSpPr>
        <p:spPr>
          <a:xfrm>
            <a:off x="609600" y="1600201"/>
            <a:ext cx="10972800" cy="452596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9F3818B-AF2F-7B9C-C2CE-326570A53320}"/>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70D583AA-4023-4BA8-A9EA-896AC7EFB014}"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1FA9D4D9-32B2-B837-81A5-8D74A8091E8F}"/>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A5C06CCF-85F7-0992-2983-D9246FB22584}"/>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7C600124-EFB9-46FF-9A8F-331C793DAE8C}" type="slidenum">
              <a:rPr lang="it-IT" altLang="it-IT"/>
              <a:pPr/>
              <a:t>‹N›</a:t>
            </a:fld>
            <a:endParaRPr lang="it-IT" altLang="it-IT"/>
          </a:p>
        </p:txBody>
      </p:sp>
    </p:spTree>
    <p:extLst>
      <p:ext uri="{BB962C8B-B14F-4D97-AF65-F5344CB8AC3E}">
        <p14:creationId xmlns:p14="http://schemas.microsoft.com/office/powerpoint/2010/main" val="1010596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AFC4DB3-9979-7EAC-E5E7-E0D5CB97A264}"/>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47EE2443-ACE7-4B6E-AB5E-88CBA17274CC}"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F2C347AF-44CA-64EB-E675-FD2106B4B6CC}"/>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EEC6FFB4-88C9-9861-B50A-3073C2E78B42}"/>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659A3DD3-6628-43DC-9BF4-04FD4B6A941C}" type="slidenum">
              <a:rPr lang="it-IT" altLang="it-IT"/>
              <a:pPr/>
              <a:t>‹N›</a:t>
            </a:fld>
            <a:endParaRPr lang="it-IT" altLang="it-IT"/>
          </a:p>
        </p:txBody>
      </p:sp>
    </p:spTree>
    <p:extLst>
      <p:ext uri="{BB962C8B-B14F-4D97-AF65-F5344CB8AC3E}">
        <p14:creationId xmlns:p14="http://schemas.microsoft.com/office/powerpoint/2010/main" val="4279686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1E9F097-1879-8D5E-91C5-B75C91C72ED6}"/>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286F6D12-B046-4575-AEF1-54F2B7B0D2DC}"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9EC18A62-686C-F789-266C-0E3724B85F1C}"/>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0CAC1F48-1F15-9724-C35C-1BB6F3CC2E62}"/>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B03A05DA-E2DD-4CAF-95CF-CBCCC82BF335}" type="slidenum">
              <a:rPr lang="it-IT" altLang="it-IT"/>
              <a:pPr/>
              <a:t>‹N›</a:t>
            </a:fld>
            <a:endParaRPr lang="it-IT" altLang="it-IT"/>
          </a:p>
        </p:txBody>
      </p:sp>
    </p:spTree>
    <p:extLst>
      <p:ext uri="{BB962C8B-B14F-4D97-AF65-F5344CB8AC3E}">
        <p14:creationId xmlns:p14="http://schemas.microsoft.com/office/powerpoint/2010/main" val="2025037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5E54E51-65F2-CD48-526C-A0ED02DED74F}"/>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3CEFB0E5-4B67-4DC5-B652-378143D290F5}" type="datetime1">
              <a:rPr lang="it-IT" altLang="it-IT"/>
              <a:pPr>
                <a:defRPr/>
              </a:pPr>
              <a:t>17/05/2025</a:t>
            </a:fld>
            <a:endParaRPr lang="it-IT" altLang="it-IT"/>
          </a:p>
        </p:txBody>
      </p:sp>
      <p:sp>
        <p:nvSpPr>
          <p:cNvPr id="8" name="Segnaposto piè di pagina 7">
            <a:extLst>
              <a:ext uri="{FF2B5EF4-FFF2-40B4-BE49-F238E27FC236}">
                <a16:creationId xmlns:a16="http://schemas.microsoft.com/office/drawing/2014/main" id="{4B53E084-4FE7-6D63-19DC-ABC637BBDD18}"/>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9" name="Segnaposto numero diapositiva 8">
            <a:extLst>
              <a:ext uri="{FF2B5EF4-FFF2-40B4-BE49-F238E27FC236}">
                <a16:creationId xmlns:a16="http://schemas.microsoft.com/office/drawing/2014/main" id="{D3B919F6-ACDA-2A45-3BC3-4249E8ACAA1A}"/>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CD2DADE3-A7E9-4C74-AA70-98A1F53015A7}" type="slidenum">
              <a:rPr lang="it-IT" altLang="it-IT"/>
              <a:pPr/>
              <a:t>‹N›</a:t>
            </a:fld>
            <a:endParaRPr lang="it-IT" altLang="it-IT"/>
          </a:p>
        </p:txBody>
      </p:sp>
    </p:spTree>
    <p:extLst>
      <p:ext uri="{BB962C8B-B14F-4D97-AF65-F5344CB8AC3E}">
        <p14:creationId xmlns:p14="http://schemas.microsoft.com/office/powerpoint/2010/main" val="20848672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
        <p:nvSpPr>
          <p:cNvPr id="3" name="Segnaposto data 2">
            <a:extLst>
              <a:ext uri="{FF2B5EF4-FFF2-40B4-BE49-F238E27FC236}">
                <a16:creationId xmlns:a16="http://schemas.microsoft.com/office/drawing/2014/main" id="{D478519B-8160-0CF5-C763-7ABADE2F14C9}"/>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67A3AF97-8316-4738-B084-B1EFFA990A0D}" type="datetime1">
              <a:rPr lang="it-IT" altLang="it-IT"/>
              <a:pPr>
                <a:defRPr/>
              </a:pPr>
              <a:t>17/05/2025</a:t>
            </a:fld>
            <a:endParaRPr lang="it-IT" altLang="it-IT"/>
          </a:p>
        </p:txBody>
      </p:sp>
      <p:sp>
        <p:nvSpPr>
          <p:cNvPr id="4" name="Segnaposto piè di pagina 3">
            <a:extLst>
              <a:ext uri="{FF2B5EF4-FFF2-40B4-BE49-F238E27FC236}">
                <a16:creationId xmlns:a16="http://schemas.microsoft.com/office/drawing/2014/main" id="{3F9AFADE-0F48-7B76-9AA3-3620AC9FFD4D}"/>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5" name="Segnaposto numero diapositiva 4">
            <a:extLst>
              <a:ext uri="{FF2B5EF4-FFF2-40B4-BE49-F238E27FC236}">
                <a16:creationId xmlns:a16="http://schemas.microsoft.com/office/drawing/2014/main" id="{FFE57CBC-2597-5C32-F9CA-B2642CE711F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882D0C3B-5866-4C34-B1DB-6B23E1C8876A}" type="slidenum">
              <a:rPr lang="it-IT" altLang="it-IT"/>
              <a:pPr/>
              <a:t>‹N›</a:t>
            </a:fld>
            <a:endParaRPr lang="it-IT" altLang="it-IT"/>
          </a:p>
        </p:txBody>
      </p:sp>
    </p:spTree>
    <p:extLst>
      <p:ext uri="{BB962C8B-B14F-4D97-AF65-F5344CB8AC3E}">
        <p14:creationId xmlns:p14="http://schemas.microsoft.com/office/powerpoint/2010/main" val="579485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5AC130E-D356-B302-D6CE-1280443CC4BB}"/>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AAFAA90B-E83A-4060-8930-A8A392EFD2D4}" type="datetime1">
              <a:rPr lang="it-IT" altLang="it-IT"/>
              <a:pPr>
                <a:defRPr/>
              </a:pPr>
              <a:t>17/05/2025</a:t>
            </a:fld>
            <a:endParaRPr lang="it-IT" altLang="it-IT"/>
          </a:p>
        </p:txBody>
      </p:sp>
      <p:sp>
        <p:nvSpPr>
          <p:cNvPr id="3" name="Segnaposto piè di pagina 2">
            <a:extLst>
              <a:ext uri="{FF2B5EF4-FFF2-40B4-BE49-F238E27FC236}">
                <a16:creationId xmlns:a16="http://schemas.microsoft.com/office/drawing/2014/main" id="{AFE42208-FB59-8F30-686D-DB95808CF62B}"/>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4" name="Segnaposto numero diapositiva 3">
            <a:extLst>
              <a:ext uri="{FF2B5EF4-FFF2-40B4-BE49-F238E27FC236}">
                <a16:creationId xmlns:a16="http://schemas.microsoft.com/office/drawing/2014/main" id="{6BDDDDCF-4E2E-08EC-158B-FA25C96BF7A8}"/>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C001A4CD-D844-450C-ADBC-F07A77EA33F8}" type="slidenum">
              <a:rPr lang="it-IT" altLang="it-IT"/>
              <a:pPr/>
              <a:t>‹N›</a:t>
            </a:fld>
            <a:endParaRPr lang="it-IT" altLang="it-IT"/>
          </a:p>
        </p:txBody>
      </p:sp>
    </p:spTree>
    <p:extLst>
      <p:ext uri="{BB962C8B-B14F-4D97-AF65-F5344CB8AC3E}">
        <p14:creationId xmlns:p14="http://schemas.microsoft.com/office/powerpoint/2010/main" val="767174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a:prstGeom prst="rect">
            <a:avLst/>
          </a:prstGeo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5B0BD86-FFB1-3810-F2F7-65712BD5E035}"/>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63CACAC9-9E3E-4293-A089-EC3EDE79A809}"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404BEA05-25FE-C6A6-CD33-7652FE0AFBF1}"/>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E7DE4AE8-3ED5-5E68-00D2-15AAFDF37387}"/>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A323D943-1CE8-41B9-94B0-8E51F686ED7F}" type="slidenum">
              <a:rPr lang="it-IT" altLang="it-IT"/>
              <a:pPr/>
              <a:t>‹N›</a:t>
            </a:fld>
            <a:endParaRPr lang="it-IT" altLang="it-IT"/>
          </a:p>
        </p:txBody>
      </p:sp>
    </p:spTree>
    <p:extLst>
      <p:ext uri="{BB962C8B-B14F-4D97-AF65-F5344CB8AC3E}">
        <p14:creationId xmlns:p14="http://schemas.microsoft.com/office/powerpoint/2010/main" val="815881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a:prstGeom prst="rect">
            <a:avLst/>
          </a:prstGeo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99A38D9-B2DC-8666-03C3-D34BBFA30744}"/>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156D896D-FB5E-4864-B638-225B10811334}" type="datetime1">
              <a:rPr lang="it-IT" altLang="it-IT"/>
              <a:pPr>
                <a:defRPr/>
              </a:pPr>
              <a:t>17/05/2025</a:t>
            </a:fld>
            <a:endParaRPr lang="it-IT" altLang="it-IT"/>
          </a:p>
        </p:txBody>
      </p:sp>
      <p:sp>
        <p:nvSpPr>
          <p:cNvPr id="6" name="Segnaposto piè di pagina 5">
            <a:extLst>
              <a:ext uri="{FF2B5EF4-FFF2-40B4-BE49-F238E27FC236}">
                <a16:creationId xmlns:a16="http://schemas.microsoft.com/office/drawing/2014/main" id="{57C70997-799A-0359-2F17-60784375329B}"/>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C7DE93D9-55A4-D82D-B5B9-3B4A0D651EC0}"/>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ED7116AC-D44C-425C-8C97-57CF83DFC788}" type="slidenum">
              <a:rPr lang="it-IT" altLang="it-IT"/>
              <a:pPr/>
              <a:t>‹N›</a:t>
            </a:fld>
            <a:endParaRPr lang="it-IT" altLang="it-IT"/>
          </a:p>
        </p:txBody>
      </p:sp>
    </p:spTree>
    <p:extLst>
      <p:ext uri="{BB962C8B-B14F-4D97-AF65-F5344CB8AC3E}">
        <p14:creationId xmlns:p14="http://schemas.microsoft.com/office/powerpoint/2010/main" val="275541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A3FB2E-5B22-402E-AA4F-27A19DFA77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48AD9EF-3152-4E42-B51C-0C3696C57C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E001A9D-2C10-49FA-B4C5-4F0100CAC33F}"/>
              </a:ext>
            </a:extLst>
          </p:cNvPr>
          <p:cNvSpPr>
            <a:spLocks noGrp="1" noChangeArrowheads="1"/>
          </p:cNvSpPr>
          <p:nvPr>
            <p:ph type="sldNum" sz="quarter" idx="12"/>
          </p:nvPr>
        </p:nvSpPr>
        <p:spPr>
          <a:ln/>
        </p:spPr>
        <p:txBody>
          <a:bodyPr/>
          <a:lstStyle>
            <a:lvl1pPr>
              <a:defRPr/>
            </a:lvl1pPr>
          </a:lstStyle>
          <a:p>
            <a:fld id="{1C766BD4-E27A-4209-8E8C-3A473F701C44}" type="slidenum">
              <a:rPr lang="en-US" altLang="it-IT"/>
              <a:pPr/>
              <a:t>‹N›</a:t>
            </a:fld>
            <a:endParaRPr lang="en-US" altLang="it-IT"/>
          </a:p>
        </p:txBody>
      </p:sp>
    </p:spTree>
    <p:extLst>
      <p:ext uri="{BB962C8B-B14F-4D97-AF65-F5344CB8AC3E}">
        <p14:creationId xmlns:p14="http://schemas.microsoft.com/office/powerpoint/2010/main" val="2583333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stile</a:t>
            </a:r>
          </a:p>
        </p:txBody>
      </p:sp>
      <p:sp>
        <p:nvSpPr>
          <p:cNvPr id="3" name="Segnaposto testo verticale 2"/>
          <p:cNvSpPr>
            <a:spLocks noGrp="1"/>
          </p:cNvSpPr>
          <p:nvPr>
            <p:ph type="body" orient="vert" idx="1"/>
          </p:nvPr>
        </p:nvSpPr>
        <p:spPr>
          <a:xfrm>
            <a:off x="609600" y="1600201"/>
            <a:ext cx="10972800" cy="4525963"/>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10F966-DEAD-B8BA-7A51-4B7C55DED7BD}"/>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D42C66FF-AB2D-4F01-8ED9-0B9C490F7B9C}"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D55251B4-55D3-9731-41BB-0B3B43A1E26B}"/>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F1D2688C-9491-2871-109E-545F0855876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1FD4A1AF-6AEF-4DEE-AE49-9D3064A8C107}" type="slidenum">
              <a:rPr lang="it-IT" altLang="it-IT"/>
              <a:pPr/>
              <a:t>‹N›</a:t>
            </a:fld>
            <a:endParaRPr lang="it-IT" altLang="it-IT"/>
          </a:p>
        </p:txBody>
      </p:sp>
    </p:spTree>
    <p:extLst>
      <p:ext uri="{BB962C8B-B14F-4D97-AF65-F5344CB8AC3E}">
        <p14:creationId xmlns:p14="http://schemas.microsoft.com/office/powerpoint/2010/main" val="3507539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CFEB56-1CE1-5D14-3B27-BEC5DAA6004F}"/>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pPr>
              <a:defRPr/>
            </a:pPr>
            <a:fld id="{6077A657-388B-46E4-AE23-612CBE9D16D8}" type="datetime1">
              <a:rPr lang="it-IT" altLang="it-IT"/>
              <a:pPr>
                <a:defRPr/>
              </a:pPr>
              <a:t>17/05/2025</a:t>
            </a:fld>
            <a:endParaRPr lang="it-IT" altLang="it-IT"/>
          </a:p>
        </p:txBody>
      </p:sp>
      <p:sp>
        <p:nvSpPr>
          <p:cNvPr id="5" name="Segnaposto piè di pagina 4">
            <a:extLst>
              <a:ext uri="{FF2B5EF4-FFF2-40B4-BE49-F238E27FC236}">
                <a16:creationId xmlns:a16="http://schemas.microsoft.com/office/drawing/2014/main" id="{BFCC8477-77C0-8F24-3AA0-49B17A4D3128}"/>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C7731599-9F89-61A7-2080-8DDFF340E5DB}"/>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fld id="{3A67E78E-11DF-434A-A454-2DFBA297F820}" type="slidenum">
              <a:rPr lang="it-IT" altLang="it-IT"/>
              <a:pPr/>
              <a:t>‹N›</a:t>
            </a:fld>
            <a:endParaRPr lang="it-IT" altLang="it-IT"/>
          </a:p>
        </p:txBody>
      </p:sp>
    </p:spTree>
    <p:extLst>
      <p:ext uri="{BB962C8B-B14F-4D97-AF65-F5344CB8AC3E}">
        <p14:creationId xmlns:p14="http://schemas.microsoft.com/office/powerpoint/2010/main" val="34570978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No Lower art Layout">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006DDD3F-6136-8EF5-C30D-27017268E840}"/>
              </a:ext>
            </a:extLst>
          </p:cNvPr>
          <p:cNvSpPr txBox="1">
            <a:spLocks noChangeArrowheads="1"/>
          </p:cNvSpPr>
          <p:nvPr userDrawn="1"/>
        </p:nvSpPr>
        <p:spPr bwMode="auto">
          <a:xfrm>
            <a:off x="742175" y="6576189"/>
            <a:ext cx="160300" cy="124650"/>
          </a:xfrm>
          <a:prstGeom prst="rect">
            <a:avLst/>
          </a:prstGeom>
          <a:noFill/>
          <a:ln>
            <a:noFill/>
          </a:ln>
        </p:spPr>
        <p:txBody>
          <a:bodyPr wrap="none" lIns="0" tIns="0" rIns="0" bIns="0" anchor="b">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pPr>
            <a:fld id="{BE980834-2734-4210-A69A-55979101A219}" type="slidenum">
              <a:rPr lang="en-US" altLang="it-IT" sz="900" b="1">
                <a:solidFill>
                  <a:srgbClr val="F2F0F6"/>
                </a:solidFill>
              </a:rPr>
              <a:pPr algn="ctr" eaLnBrk="1" hangingPunct="1">
                <a:lnSpc>
                  <a:spcPct val="90000"/>
                </a:lnSpc>
              </a:pPr>
              <a:t>‹N›</a:t>
            </a:fld>
            <a:endParaRPr lang="en-US" altLang="it-IT" sz="900" b="1">
              <a:solidFill>
                <a:srgbClr val="F2F0F6"/>
              </a:solidFill>
            </a:endParaRPr>
          </a:p>
        </p:txBody>
      </p:sp>
      <p:sp>
        <p:nvSpPr>
          <p:cNvPr id="2" name="Title 1"/>
          <p:cNvSpPr>
            <a:spLocks noGrp="1"/>
          </p:cNvSpPr>
          <p:nvPr>
            <p:ph type="title"/>
          </p:nvPr>
        </p:nvSpPr>
        <p:spPr>
          <a:xfrm>
            <a:off x="609600" y="233295"/>
            <a:ext cx="10960101" cy="81853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5721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2" indent="0" algn="ctr">
              <a:buNone/>
              <a:defRPr/>
            </a:lvl2pPr>
            <a:lvl3pPr marL="914364" indent="0" algn="ctr">
              <a:buNone/>
              <a:defRPr/>
            </a:lvl3pPr>
            <a:lvl4pPr marL="1371545" indent="0" algn="ctr">
              <a:buNone/>
              <a:defRPr/>
            </a:lvl4pPr>
            <a:lvl5pPr marL="1828727" indent="0" algn="ctr">
              <a:buNone/>
              <a:defRPr/>
            </a:lvl5pPr>
            <a:lvl6pPr marL="2285909" indent="0" algn="ctr">
              <a:buNone/>
              <a:defRPr/>
            </a:lvl6pPr>
            <a:lvl7pPr marL="2743091" indent="0" algn="ctr">
              <a:buNone/>
              <a:defRPr/>
            </a:lvl7pPr>
            <a:lvl8pPr marL="3200272" indent="0" algn="ctr">
              <a:buNone/>
              <a:defRPr/>
            </a:lvl8pPr>
            <a:lvl9pPr marL="365745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FF23DB-A5E5-4256-A358-7FD7FE193CBB}"/>
              </a:ext>
            </a:extLst>
          </p:cNvPr>
          <p:cNvSpPr>
            <a:spLocks noGrp="1" noChangeArrowheads="1"/>
          </p:cNvSpPr>
          <p:nvPr>
            <p:ph type="dt" sz="half" idx="10"/>
          </p:nvPr>
        </p:nvSpPr>
        <p:spPr/>
        <p:txBody>
          <a:bodyPr/>
          <a:lstStyle>
            <a:lvl1pPr>
              <a:defRPr/>
            </a:lvl1pPr>
          </a:lstStyle>
          <a:p>
            <a:pPr>
              <a:defRPr/>
            </a:pPr>
            <a:fld id="{961B1DB2-118C-4456-AA46-8A56F976EC51}" type="datetime1">
              <a:rPr lang="fr-FR"/>
              <a:pPr>
                <a:defRPr/>
              </a:pPr>
              <a:t>17/05/2025</a:t>
            </a:fld>
            <a:endParaRPr lang="fr-FR"/>
          </a:p>
        </p:txBody>
      </p:sp>
      <p:sp>
        <p:nvSpPr>
          <p:cNvPr id="5" name="Rectangle 5">
            <a:extLst>
              <a:ext uri="{FF2B5EF4-FFF2-40B4-BE49-F238E27FC236}">
                <a16:creationId xmlns:a16="http://schemas.microsoft.com/office/drawing/2014/main" id="{0E6C95E7-A637-4268-87AB-0F542AE7565E}"/>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992164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3DC1EF-3A11-4CF8-9DAF-2AB71F414868}"/>
              </a:ext>
            </a:extLst>
          </p:cNvPr>
          <p:cNvSpPr>
            <a:spLocks noGrp="1" noChangeArrowheads="1"/>
          </p:cNvSpPr>
          <p:nvPr>
            <p:ph type="dt" sz="half" idx="10"/>
          </p:nvPr>
        </p:nvSpPr>
        <p:spPr/>
        <p:txBody>
          <a:bodyPr/>
          <a:lstStyle>
            <a:lvl1pPr>
              <a:defRPr/>
            </a:lvl1pPr>
          </a:lstStyle>
          <a:p>
            <a:pPr>
              <a:defRPr/>
            </a:pPr>
            <a:fld id="{563CFF77-BADB-4CFA-988B-A6798EAD2F1B}" type="datetime1">
              <a:rPr lang="fr-FR"/>
              <a:pPr>
                <a:defRPr/>
              </a:pPr>
              <a:t>17/05/2025</a:t>
            </a:fld>
            <a:endParaRPr lang="fr-FR"/>
          </a:p>
        </p:txBody>
      </p:sp>
      <p:sp>
        <p:nvSpPr>
          <p:cNvPr id="5" name="Rectangle 5">
            <a:extLst>
              <a:ext uri="{FF2B5EF4-FFF2-40B4-BE49-F238E27FC236}">
                <a16:creationId xmlns:a16="http://schemas.microsoft.com/office/drawing/2014/main" id="{D2F1CADB-162C-46A3-A62D-4220A35945E8}"/>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1513741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2" indent="0">
              <a:buNone/>
              <a:defRPr sz="1800"/>
            </a:lvl2pPr>
            <a:lvl3pPr marL="914364" indent="0">
              <a:buNone/>
              <a:defRPr sz="1600"/>
            </a:lvl3pPr>
            <a:lvl4pPr marL="1371545" indent="0">
              <a:buNone/>
              <a:defRPr sz="1400"/>
            </a:lvl4pPr>
            <a:lvl5pPr marL="1828727" indent="0">
              <a:buNone/>
              <a:defRPr sz="1400"/>
            </a:lvl5pPr>
            <a:lvl6pPr marL="2285909" indent="0">
              <a:buNone/>
              <a:defRPr sz="1400"/>
            </a:lvl6pPr>
            <a:lvl7pPr marL="2743091" indent="0">
              <a:buNone/>
              <a:defRPr sz="1400"/>
            </a:lvl7pPr>
            <a:lvl8pPr marL="3200272" indent="0">
              <a:buNone/>
              <a:defRPr sz="1400"/>
            </a:lvl8pPr>
            <a:lvl9pPr marL="3657454"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F93F0DD-1458-42C0-8F90-126123F18ABE}"/>
              </a:ext>
            </a:extLst>
          </p:cNvPr>
          <p:cNvSpPr>
            <a:spLocks noGrp="1" noChangeArrowheads="1"/>
          </p:cNvSpPr>
          <p:nvPr>
            <p:ph type="dt" sz="half" idx="10"/>
          </p:nvPr>
        </p:nvSpPr>
        <p:spPr/>
        <p:txBody>
          <a:bodyPr/>
          <a:lstStyle>
            <a:lvl1pPr>
              <a:defRPr/>
            </a:lvl1pPr>
          </a:lstStyle>
          <a:p>
            <a:pPr>
              <a:defRPr/>
            </a:pPr>
            <a:fld id="{A1E78F73-7429-4B73-93AA-435497340914}" type="datetime1">
              <a:rPr lang="fr-FR"/>
              <a:pPr>
                <a:defRPr/>
              </a:pPr>
              <a:t>17/05/2025</a:t>
            </a:fld>
            <a:endParaRPr lang="fr-FR"/>
          </a:p>
        </p:txBody>
      </p:sp>
      <p:sp>
        <p:nvSpPr>
          <p:cNvPr id="5" name="Rectangle 5">
            <a:extLst>
              <a:ext uri="{FF2B5EF4-FFF2-40B4-BE49-F238E27FC236}">
                <a16:creationId xmlns:a16="http://schemas.microsoft.com/office/drawing/2014/main" id="{8F4E6014-A18A-4D2B-B478-A62CF9797B2D}"/>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4256157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086FF9-A9B0-400F-949B-8490807F4157}"/>
              </a:ext>
            </a:extLst>
          </p:cNvPr>
          <p:cNvSpPr>
            <a:spLocks noGrp="1" noChangeArrowheads="1"/>
          </p:cNvSpPr>
          <p:nvPr>
            <p:ph type="dt" sz="half" idx="10"/>
          </p:nvPr>
        </p:nvSpPr>
        <p:spPr/>
        <p:txBody>
          <a:bodyPr/>
          <a:lstStyle>
            <a:lvl1pPr>
              <a:defRPr/>
            </a:lvl1pPr>
          </a:lstStyle>
          <a:p>
            <a:pPr>
              <a:defRPr/>
            </a:pPr>
            <a:fld id="{BFA2280E-21FC-417E-8BA0-620F7C652E19}" type="datetime1">
              <a:rPr lang="fr-FR"/>
              <a:pPr>
                <a:defRPr/>
              </a:pPr>
              <a:t>17/05/2025</a:t>
            </a:fld>
            <a:endParaRPr lang="fr-FR"/>
          </a:p>
        </p:txBody>
      </p:sp>
      <p:sp>
        <p:nvSpPr>
          <p:cNvPr id="6" name="Rectangle 5">
            <a:extLst>
              <a:ext uri="{FF2B5EF4-FFF2-40B4-BE49-F238E27FC236}">
                <a16:creationId xmlns:a16="http://schemas.microsoft.com/office/drawing/2014/main" id="{E05C35C4-A1AB-4806-A312-4409419D1A15}"/>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512446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3228F1-FB7B-4D73-9259-B85F1426392C}"/>
              </a:ext>
            </a:extLst>
          </p:cNvPr>
          <p:cNvSpPr>
            <a:spLocks noGrp="1" noChangeArrowheads="1"/>
          </p:cNvSpPr>
          <p:nvPr>
            <p:ph type="dt" sz="half" idx="10"/>
          </p:nvPr>
        </p:nvSpPr>
        <p:spPr/>
        <p:txBody>
          <a:bodyPr/>
          <a:lstStyle>
            <a:lvl1pPr>
              <a:defRPr/>
            </a:lvl1pPr>
          </a:lstStyle>
          <a:p>
            <a:pPr>
              <a:defRPr/>
            </a:pPr>
            <a:fld id="{942E934B-25AD-4487-9449-DB831DB43E23}" type="datetime1">
              <a:rPr lang="fr-FR"/>
              <a:pPr>
                <a:defRPr/>
              </a:pPr>
              <a:t>17/05/2025</a:t>
            </a:fld>
            <a:endParaRPr lang="fr-FR"/>
          </a:p>
        </p:txBody>
      </p:sp>
      <p:sp>
        <p:nvSpPr>
          <p:cNvPr id="8" name="Rectangle 5">
            <a:extLst>
              <a:ext uri="{FF2B5EF4-FFF2-40B4-BE49-F238E27FC236}">
                <a16:creationId xmlns:a16="http://schemas.microsoft.com/office/drawing/2014/main" id="{0AF9D8CB-CE5D-455B-9F30-314113E2D370}"/>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18655698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497FDA-53C2-4BEE-A0DD-95F9472B3016}"/>
              </a:ext>
            </a:extLst>
          </p:cNvPr>
          <p:cNvSpPr>
            <a:spLocks noGrp="1" noChangeArrowheads="1"/>
          </p:cNvSpPr>
          <p:nvPr>
            <p:ph type="dt" sz="half" idx="10"/>
          </p:nvPr>
        </p:nvSpPr>
        <p:spPr/>
        <p:txBody>
          <a:bodyPr/>
          <a:lstStyle>
            <a:lvl1pPr>
              <a:defRPr/>
            </a:lvl1pPr>
          </a:lstStyle>
          <a:p>
            <a:pPr>
              <a:defRPr/>
            </a:pPr>
            <a:fld id="{0CDA0AC8-1A38-46BE-BC5B-74C249E3588C}" type="datetime1">
              <a:rPr lang="fr-FR"/>
              <a:pPr>
                <a:defRPr/>
              </a:pPr>
              <a:t>17/05/2025</a:t>
            </a:fld>
            <a:endParaRPr lang="fr-FR"/>
          </a:p>
        </p:txBody>
      </p:sp>
      <p:sp>
        <p:nvSpPr>
          <p:cNvPr id="4" name="Rectangle 5">
            <a:extLst>
              <a:ext uri="{FF2B5EF4-FFF2-40B4-BE49-F238E27FC236}">
                <a16:creationId xmlns:a16="http://schemas.microsoft.com/office/drawing/2014/main" id="{23E8B11F-F45A-450E-81D0-C7A06BAEB85D}"/>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4240827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74B9BA-E027-46D8-AE14-EA6F73A58629}"/>
              </a:ext>
            </a:extLst>
          </p:cNvPr>
          <p:cNvSpPr>
            <a:spLocks noGrp="1" noChangeArrowheads="1"/>
          </p:cNvSpPr>
          <p:nvPr>
            <p:ph type="dt" sz="half" idx="10"/>
          </p:nvPr>
        </p:nvSpPr>
        <p:spPr/>
        <p:txBody>
          <a:bodyPr/>
          <a:lstStyle>
            <a:lvl1pPr>
              <a:defRPr/>
            </a:lvl1pPr>
          </a:lstStyle>
          <a:p>
            <a:pPr>
              <a:defRPr/>
            </a:pPr>
            <a:fld id="{BF8B8FC3-5178-4BD3-8A7E-F4D81F99E25F}" type="datetime1">
              <a:rPr lang="fr-FR"/>
              <a:pPr>
                <a:defRPr/>
              </a:pPr>
              <a:t>17/05/2025</a:t>
            </a:fld>
            <a:endParaRPr lang="fr-FR"/>
          </a:p>
        </p:txBody>
      </p:sp>
      <p:sp>
        <p:nvSpPr>
          <p:cNvPr id="3" name="Rectangle 5">
            <a:extLst>
              <a:ext uri="{FF2B5EF4-FFF2-40B4-BE49-F238E27FC236}">
                <a16:creationId xmlns:a16="http://schemas.microsoft.com/office/drawing/2014/main" id="{E77BDB8A-1C4A-4A04-B218-9F3AAC34E90D}"/>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210189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707" y="273113"/>
            <a:ext cx="4011780" cy="1162319"/>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7562" y="273114"/>
            <a:ext cx="6814733" cy="5852879"/>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707" y="1435433"/>
            <a:ext cx="4011780" cy="4690560"/>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302E168C-1AB6-4528-AB7C-D9F2C016D4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BC4876-D66A-4F2A-957C-E55E7FE6F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46AC16-6C57-4CBE-8E4A-D2B7AC192B58}"/>
              </a:ext>
            </a:extLst>
          </p:cNvPr>
          <p:cNvSpPr>
            <a:spLocks noGrp="1" noChangeArrowheads="1"/>
          </p:cNvSpPr>
          <p:nvPr>
            <p:ph type="sldNum" sz="quarter" idx="12"/>
          </p:nvPr>
        </p:nvSpPr>
        <p:spPr>
          <a:ln/>
        </p:spPr>
        <p:txBody>
          <a:bodyPr/>
          <a:lstStyle>
            <a:lvl1pPr>
              <a:defRPr/>
            </a:lvl1pPr>
          </a:lstStyle>
          <a:p>
            <a:fld id="{72C5BC0C-718B-4466-9465-B9D2D56DECEF}" type="slidenum">
              <a:rPr lang="en-US" altLang="it-IT"/>
              <a:pPr/>
              <a:t>‹N›</a:t>
            </a:fld>
            <a:endParaRPr lang="en-US" altLang="it-IT"/>
          </a:p>
        </p:txBody>
      </p:sp>
    </p:spTree>
    <p:extLst>
      <p:ext uri="{BB962C8B-B14F-4D97-AF65-F5344CB8AC3E}">
        <p14:creationId xmlns:p14="http://schemas.microsoft.com/office/powerpoint/2010/main" val="4372033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5C9B91-E3B7-4708-A24F-B1161BE3C497}"/>
              </a:ext>
            </a:extLst>
          </p:cNvPr>
          <p:cNvSpPr>
            <a:spLocks noGrp="1" noChangeArrowheads="1"/>
          </p:cNvSpPr>
          <p:nvPr>
            <p:ph type="dt" sz="half" idx="10"/>
          </p:nvPr>
        </p:nvSpPr>
        <p:spPr/>
        <p:txBody>
          <a:bodyPr/>
          <a:lstStyle>
            <a:lvl1pPr>
              <a:defRPr/>
            </a:lvl1pPr>
          </a:lstStyle>
          <a:p>
            <a:pPr>
              <a:defRPr/>
            </a:pPr>
            <a:fld id="{BC8B0ED3-9C99-495E-844E-1D37F80A0402}" type="datetime1">
              <a:rPr lang="fr-FR"/>
              <a:pPr>
                <a:defRPr/>
              </a:pPr>
              <a:t>17/05/2025</a:t>
            </a:fld>
            <a:endParaRPr lang="fr-FR"/>
          </a:p>
        </p:txBody>
      </p:sp>
      <p:sp>
        <p:nvSpPr>
          <p:cNvPr id="6" name="Rectangle 5">
            <a:extLst>
              <a:ext uri="{FF2B5EF4-FFF2-40B4-BE49-F238E27FC236}">
                <a16:creationId xmlns:a16="http://schemas.microsoft.com/office/drawing/2014/main" id="{B411FE3D-B4CA-4964-8019-CD424442CC31}"/>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18174794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81D320-8507-44F9-9207-25834C0FD3F5}"/>
              </a:ext>
            </a:extLst>
          </p:cNvPr>
          <p:cNvSpPr>
            <a:spLocks noGrp="1" noChangeArrowheads="1"/>
          </p:cNvSpPr>
          <p:nvPr>
            <p:ph type="dt" sz="half" idx="10"/>
          </p:nvPr>
        </p:nvSpPr>
        <p:spPr/>
        <p:txBody>
          <a:bodyPr/>
          <a:lstStyle>
            <a:lvl1pPr>
              <a:defRPr/>
            </a:lvl1pPr>
          </a:lstStyle>
          <a:p>
            <a:pPr>
              <a:defRPr/>
            </a:pPr>
            <a:fld id="{EF964B1B-1233-454E-955C-AE0ED502C7AA}" type="datetime1">
              <a:rPr lang="fr-FR"/>
              <a:pPr>
                <a:defRPr/>
              </a:pPr>
              <a:t>17/05/2025</a:t>
            </a:fld>
            <a:endParaRPr lang="fr-FR"/>
          </a:p>
        </p:txBody>
      </p:sp>
      <p:sp>
        <p:nvSpPr>
          <p:cNvPr id="6" name="Rectangle 5">
            <a:extLst>
              <a:ext uri="{FF2B5EF4-FFF2-40B4-BE49-F238E27FC236}">
                <a16:creationId xmlns:a16="http://schemas.microsoft.com/office/drawing/2014/main" id="{2332D6D2-CF7E-47B4-9187-2F133A96DC6A}"/>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3904376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EB9933-AA71-4B5A-BAE5-4621B99757B6}"/>
              </a:ext>
            </a:extLst>
          </p:cNvPr>
          <p:cNvSpPr>
            <a:spLocks noGrp="1" noChangeArrowheads="1"/>
          </p:cNvSpPr>
          <p:nvPr>
            <p:ph type="dt" sz="half" idx="10"/>
          </p:nvPr>
        </p:nvSpPr>
        <p:spPr/>
        <p:txBody>
          <a:bodyPr/>
          <a:lstStyle>
            <a:lvl1pPr>
              <a:defRPr/>
            </a:lvl1pPr>
          </a:lstStyle>
          <a:p>
            <a:pPr>
              <a:defRPr/>
            </a:pPr>
            <a:fld id="{C129E833-70BC-463D-8D6F-B0759C5B27E7}" type="datetime1">
              <a:rPr lang="fr-FR"/>
              <a:pPr>
                <a:defRPr/>
              </a:pPr>
              <a:t>17/05/2025</a:t>
            </a:fld>
            <a:endParaRPr lang="fr-FR"/>
          </a:p>
        </p:txBody>
      </p:sp>
      <p:sp>
        <p:nvSpPr>
          <p:cNvPr id="5" name="Rectangle 5">
            <a:extLst>
              <a:ext uri="{FF2B5EF4-FFF2-40B4-BE49-F238E27FC236}">
                <a16:creationId xmlns:a16="http://schemas.microsoft.com/office/drawing/2014/main" id="{C9E7CB07-0D85-4FA0-9AB3-ABF491B40357}"/>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1402848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FEFFC8-C82F-41BF-AA06-098F2139F63F}"/>
              </a:ext>
            </a:extLst>
          </p:cNvPr>
          <p:cNvSpPr>
            <a:spLocks noGrp="1" noChangeArrowheads="1"/>
          </p:cNvSpPr>
          <p:nvPr>
            <p:ph type="dt" sz="half" idx="10"/>
          </p:nvPr>
        </p:nvSpPr>
        <p:spPr/>
        <p:txBody>
          <a:bodyPr/>
          <a:lstStyle>
            <a:lvl1pPr>
              <a:defRPr/>
            </a:lvl1pPr>
          </a:lstStyle>
          <a:p>
            <a:pPr>
              <a:defRPr/>
            </a:pPr>
            <a:fld id="{AEB1ED4A-17A2-4559-9294-24972C0AA0EE}" type="datetime1">
              <a:rPr lang="fr-FR"/>
              <a:pPr>
                <a:defRPr/>
              </a:pPr>
              <a:t>17/05/2025</a:t>
            </a:fld>
            <a:endParaRPr lang="fr-FR"/>
          </a:p>
        </p:txBody>
      </p:sp>
      <p:sp>
        <p:nvSpPr>
          <p:cNvPr id="5" name="Rectangle 5">
            <a:extLst>
              <a:ext uri="{FF2B5EF4-FFF2-40B4-BE49-F238E27FC236}">
                <a16:creationId xmlns:a16="http://schemas.microsoft.com/office/drawing/2014/main" id="{6DE803E3-BC47-4DE5-8BCA-4EF9B0A34714}"/>
              </a:ext>
            </a:extLst>
          </p:cNvPr>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42100619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131677-26CB-63D0-43F3-1509FAD88477}"/>
              </a:ext>
            </a:extLst>
          </p:cNvPr>
          <p:cNvSpPr>
            <a:spLocks noGrp="1"/>
          </p:cNvSpPr>
          <p:nvPr>
            <p:ph type="ctrTitle" hasCustomPrompt="1"/>
          </p:nvPr>
        </p:nvSpPr>
        <p:spPr>
          <a:xfrm>
            <a:off x="3813242" y="1647657"/>
            <a:ext cx="8112869" cy="2387600"/>
          </a:xfrm>
        </p:spPr>
        <p:txBody>
          <a:bodyPr anchor="ctr" anchorCtr="0"/>
          <a:lstStyle>
            <a:lvl1pPr algn="ctr">
              <a:defRPr sz="6000"/>
            </a:lvl1pPr>
          </a:lstStyle>
          <a:p>
            <a:r>
              <a:rPr lang="it-IT" dirty="0"/>
              <a:t>TITOLO RELAZIONE</a:t>
            </a:r>
          </a:p>
        </p:txBody>
      </p:sp>
      <p:sp>
        <p:nvSpPr>
          <p:cNvPr id="3" name="Sottotitolo 2">
            <a:extLst>
              <a:ext uri="{FF2B5EF4-FFF2-40B4-BE49-F238E27FC236}">
                <a16:creationId xmlns:a16="http://schemas.microsoft.com/office/drawing/2014/main" id="{65675C8C-8DEC-DEB4-ED33-650EBC0B612E}"/>
              </a:ext>
            </a:extLst>
          </p:cNvPr>
          <p:cNvSpPr>
            <a:spLocks noGrp="1"/>
          </p:cNvSpPr>
          <p:nvPr>
            <p:ph type="subTitle" idx="1" hasCustomPrompt="1"/>
          </p:nvPr>
        </p:nvSpPr>
        <p:spPr>
          <a:xfrm>
            <a:off x="3813242" y="4127332"/>
            <a:ext cx="811286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RELATORE</a:t>
            </a:r>
          </a:p>
        </p:txBody>
      </p:sp>
      <p:sp>
        <p:nvSpPr>
          <p:cNvPr id="4" name="Segnaposto data 3">
            <a:extLst>
              <a:ext uri="{FF2B5EF4-FFF2-40B4-BE49-F238E27FC236}">
                <a16:creationId xmlns:a16="http://schemas.microsoft.com/office/drawing/2014/main" id="{F50C1914-238B-5372-95CD-81B7F1D6B2F4}"/>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5" name="Segnaposto piè di pagina 4">
            <a:extLst>
              <a:ext uri="{FF2B5EF4-FFF2-40B4-BE49-F238E27FC236}">
                <a16:creationId xmlns:a16="http://schemas.microsoft.com/office/drawing/2014/main" id="{B73EBD0A-59B8-3137-68EE-CFD84A6D83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B1DD8E-F97A-D2FD-00DE-9E3CC4DEAD0D}"/>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1863718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249D85-1BC1-DA4B-83AD-316E48E3AA5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153175-CD72-9D27-C135-A0710C86964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F3D1F6-E773-ED39-29EF-139691C24C0A}"/>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5" name="Segnaposto piè di pagina 4">
            <a:extLst>
              <a:ext uri="{FF2B5EF4-FFF2-40B4-BE49-F238E27FC236}">
                <a16:creationId xmlns:a16="http://schemas.microsoft.com/office/drawing/2014/main" id="{285E2E7A-A1A5-BB65-7622-CC30E3CF62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DCC9C3-5246-4593-A94D-0C9CC83DB8ED}"/>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2505292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D16CE0-95A4-92BD-9074-A8E11812762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CFAEA65-70B9-D9FE-E52C-311D8E72D9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93EB2EA-09EB-AC34-1F4A-61309FE1C1E8}"/>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5" name="Segnaposto piè di pagina 4">
            <a:extLst>
              <a:ext uri="{FF2B5EF4-FFF2-40B4-BE49-F238E27FC236}">
                <a16:creationId xmlns:a16="http://schemas.microsoft.com/office/drawing/2014/main" id="{A909EE24-4EC1-E40E-16A8-E9D06E9C43A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3CE02A5-D110-A29E-7233-7FE2B9B8764D}"/>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4288578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681763-7B93-74DC-7B1D-CF47CE0730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353F54-5902-DA1F-59B9-5AF6117CA95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EF93C40-ED3F-8600-0F2B-065F70E7956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F11D88A-4064-352A-30A6-258CE0A613F3}"/>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6" name="Segnaposto piè di pagina 5">
            <a:extLst>
              <a:ext uri="{FF2B5EF4-FFF2-40B4-BE49-F238E27FC236}">
                <a16:creationId xmlns:a16="http://schemas.microsoft.com/office/drawing/2014/main" id="{4C79DC36-4604-E59E-2150-686B5D4F65A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8DEA600-40EE-FA80-E2A6-329AF1658D7B}"/>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33558425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C5F1BC-2659-1540-4E7F-AD5F9E216F7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97FA9F-A44A-E0E9-E9F3-4583976F7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1ADC38D-741C-C692-4CD4-3183AAF6F42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B9855E0-0B6E-6BBD-5598-36E7AC99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432197C-B614-446E-E576-4150745E66D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06C0A3-B7CD-4151-7221-83A6F7B78C9D}"/>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8" name="Segnaposto piè di pagina 7">
            <a:extLst>
              <a:ext uri="{FF2B5EF4-FFF2-40B4-BE49-F238E27FC236}">
                <a16:creationId xmlns:a16="http://schemas.microsoft.com/office/drawing/2014/main" id="{CC66B282-4DBE-134F-F75F-F3BC806B177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CD11F5C-A3BE-7789-32D1-3D8C8557A576}"/>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40451000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27F6A8-AE21-2F3B-91C3-598BF2426E0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9F5FA2E-F7A8-0755-9D14-B59988710946}"/>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4" name="Segnaposto piè di pagina 3">
            <a:extLst>
              <a:ext uri="{FF2B5EF4-FFF2-40B4-BE49-F238E27FC236}">
                <a16:creationId xmlns:a16="http://schemas.microsoft.com/office/drawing/2014/main" id="{A8220984-BF21-225E-9261-779B4B97C2E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18F6038-AA25-6463-72C8-405D04A88798}"/>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233492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90132" y="4800124"/>
            <a:ext cx="7314352" cy="56686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90132" y="612917"/>
            <a:ext cx="7314352" cy="4114165"/>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pPr lvl="0"/>
            <a:endParaRPr lang="it-IT" noProof="0"/>
          </a:p>
        </p:txBody>
      </p:sp>
      <p:sp>
        <p:nvSpPr>
          <p:cNvPr id="4" name="Segnaposto testo 3"/>
          <p:cNvSpPr>
            <a:spLocks noGrp="1"/>
          </p:cNvSpPr>
          <p:nvPr>
            <p:ph type="body" sz="half" idx="2"/>
          </p:nvPr>
        </p:nvSpPr>
        <p:spPr>
          <a:xfrm>
            <a:off x="2390132" y="5366993"/>
            <a:ext cx="7314352" cy="805049"/>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7D00C84D-CE77-4834-99D5-6C3AE431FA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E3A553-A0E6-4C2D-ABE0-E0C1D80652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F47BE2-3713-47FE-A10E-872CBF5DC08F}"/>
              </a:ext>
            </a:extLst>
          </p:cNvPr>
          <p:cNvSpPr>
            <a:spLocks noGrp="1" noChangeArrowheads="1"/>
          </p:cNvSpPr>
          <p:nvPr>
            <p:ph type="sldNum" sz="quarter" idx="12"/>
          </p:nvPr>
        </p:nvSpPr>
        <p:spPr>
          <a:ln/>
        </p:spPr>
        <p:txBody>
          <a:bodyPr/>
          <a:lstStyle>
            <a:lvl1pPr>
              <a:defRPr/>
            </a:lvl1pPr>
          </a:lstStyle>
          <a:p>
            <a:fld id="{69937B8B-B1FF-4C64-8C03-BEBB092088D0}" type="slidenum">
              <a:rPr lang="en-US" altLang="it-IT"/>
              <a:pPr/>
              <a:t>‹N›</a:t>
            </a:fld>
            <a:endParaRPr lang="en-US" altLang="it-IT"/>
          </a:p>
        </p:txBody>
      </p:sp>
    </p:spTree>
    <p:extLst>
      <p:ext uri="{BB962C8B-B14F-4D97-AF65-F5344CB8AC3E}">
        <p14:creationId xmlns:p14="http://schemas.microsoft.com/office/powerpoint/2010/main" val="26611374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853A6A7-9062-8E98-1C9A-9CF0B49D97BC}"/>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3" name="Segnaposto piè di pagina 2">
            <a:extLst>
              <a:ext uri="{FF2B5EF4-FFF2-40B4-BE49-F238E27FC236}">
                <a16:creationId xmlns:a16="http://schemas.microsoft.com/office/drawing/2014/main" id="{23EDE1F9-279A-4B90-9F3D-3C8643D92F5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ED3B13E-9292-66F3-58E6-2366B7C9268B}"/>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2586406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347286-1CDB-56A1-9EA5-AA3E39F76E2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15392E7-D9B1-447E-4E5A-50F094FE3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16C444F-30FE-E488-CECA-9CD2ECF12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5414F86-38D0-FE26-CAF3-4793946D6EDE}"/>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6" name="Segnaposto piè di pagina 5">
            <a:extLst>
              <a:ext uri="{FF2B5EF4-FFF2-40B4-BE49-F238E27FC236}">
                <a16:creationId xmlns:a16="http://schemas.microsoft.com/office/drawing/2014/main" id="{A7071646-0782-ABDC-B1D0-EF76250B57B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E57D35-2165-57C0-24A7-461F9F1803A3}"/>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193791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7241F4-0FEF-4EC4-1C70-7C4402A3E14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E0961EF-93CC-1BC0-FACE-D614C0347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F7F2FE3-94D0-0BA4-0FEB-C1611782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3FEA923-EB06-CB38-DF65-15146EF8F542}"/>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6" name="Segnaposto piè di pagina 5">
            <a:extLst>
              <a:ext uri="{FF2B5EF4-FFF2-40B4-BE49-F238E27FC236}">
                <a16:creationId xmlns:a16="http://schemas.microsoft.com/office/drawing/2014/main" id="{98240ACD-EC7F-9A56-C988-2171BBD406F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7B5E0F5-399B-D5B0-174F-D1D704E3A5CD}"/>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21132187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C87A36-39AC-E90D-0EED-6BBFAC3942E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38E434-E77B-63C4-E61E-9DEA71AFE43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3493C7-BE9D-8010-BBD8-1FF12C674B0E}"/>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5" name="Segnaposto piè di pagina 4">
            <a:extLst>
              <a:ext uri="{FF2B5EF4-FFF2-40B4-BE49-F238E27FC236}">
                <a16:creationId xmlns:a16="http://schemas.microsoft.com/office/drawing/2014/main" id="{703BDDF1-1598-EB44-D984-69E1158263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CADEB7-41C9-3F58-3569-293D7F45525F}"/>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23213058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919F13F-DDAB-0032-5403-E6D059958BF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F32B7B4-5939-68E9-93B8-39CCC346BEE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A49F9BE-91FC-F388-F23D-E4580E6E5ACD}"/>
              </a:ext>
            </a:extLst>
          </p:cNvPr>
          <p:cNvSpPr>
            <a:spLocks noGrp="1"/>
          </p:cNvSpPr>
          <p:nvPr>
            <p:ph type="dt" sz="half" idx="10"/>
          </p:nvPr>
        </p:nvSpPr>
        <p:spPr/>
        <p:txBody>
          <a:bodyPr/>
          <a:lstStyle/>
          <a:p>
            <a:fld id="{9470D161-2BE4-418B-B359-45D4DE3C382B}" type="datetimeFigureOut">
              <a:rPr lang="it-IT" smtClean="0"/>
              <a:t>17/05/2025</a:t>
            </a:fld>
            <a:endParaRPr lang="it-IT"/>
          </a:p>
        </p:txBody>
      </p:sp>
      <p:sp>
        <p:nvSpPr>
          <p:cNvPr id="5" name="Segnaposto piè di pagina 4">
            <a:extLst>
              <a:ext uri="{FF2B5EF4-FFF2-40B4-BE49-F238E27FC236}">
                <a16:creationId xmlns:a16="http://schemas.microsoft.com/office/drawing/2014/main" id="{FCCB104C-C1D5-9418-A2A6-8D3992A014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424E000-F2D6-D785-D4CA-A694344ED6CC}"/>
              </a:ext>
            </a:extLst>
          </p:cNvPr>
          <p:cNvSpPr>
            <a:spLocks noGrp="1"/>
          </p:cNvSpPr>
          <p:nvPr>
            <p:ph type="sldNum" sz="quarter" idx="12"/>
          </p:nvPr>
        </p:nvSpPr>
        <p:spPr/>
        <p:txBody>
          <a:bodyPr/>
          <a:lstStyle/>
          <a:p>
            <a:fld id="{045CCEB2-C2CB-4699-B5B6-7AF36F3F0C5E}" type="slidenum">
              <a:rPr lang="it-IT" smtClean="0"/>
              <a:t>‹N›</a:t>
            </a:fld>
            <a:endParaRPr lang="it-IT"/>
          </a:p>
        </p:txBody>
      </p:sp>
    </p:spTree>
    <p:extLst>
      <p:ext uri="{BB962C8B-B14F-4D97-AF65-F5344CB8AC3E}">
        <p14:creationId xmlns:p14="http://schemas.microsoft.com/office/powerpoint/2010/main" val="175561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una colonna">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8D947B9-3515-4E91-B890-57232D5691C4}"/>
              </a:ext>
            </a:extLst>
          </p:cNvPr>
          <p:cNvSpPr>
            <a:spLocks noGrp="1"/>
          </p:cNvSpPr>
          <p:nvPr>
            <p:ph idx="1"/>
          </p:nvPr>
        </p:nvSpPr>
        <p:spPr>
          <a:xfrm>
            <a:off x="391066" y="1259457"/>
            <a:ext cx="11390117" cy="4750699"/>
          </a:xfrm>
          <a:prstGeom prst="rect">
            <a:avLst/>
          </a:prstGeom>
        </p:spPr>
        <p:txBody>
          <a:bodyPr/>
          <a:lstStyle>
            <a:lvl1pPr>
              <a:spcBef>
                <a:spcPts val="600"/>
              </a:spcBef>
              <a:defRPr sz="1600"/>
            </a:lvl1pPr>
            <a:lvl2pPr>
              <a:spcBef>
                <a:spcPts val="600"/>
              </a:spcBef>
              <a:defRPr sz="1600"/>
            </a:lvl2pPr>
            <a:lvl3pPr>
              <a:spcBef>
                <a:spcPts val="600"/>
              </a:spcBef>
              <a:defRPr sz="1400"/>
            </a:lvl3pPr>
            <a:lvl4pPr>
              <a:spcBef>
                <a:spcPts val="600"/>
              </a:spcBef>
              <a:defRPr sz="1400"/>
            </a:lvl4pPr>
            <a:lvl5pPr>
              <a:spcBef>
                <a:spcPts val="600"/>
              </a:spcBef>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Segnaposto contenuto 3">
            <a:extLst>
              <a:ext uri="{FF2B5EF4-FFF2-40B4-BE49-F238E27FC236}">
                <a16:creationId xmlns:a16="http://schemas.microsoft.com/office/drawing/2014/main" id="{0062F82F-EFEA-44F8-9D5C-67BF3A88406B}"/>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8" name="Segnaposto testo 4">
            <a:extLst>
              <a:ext uri="{FF2B5EF4-FFF2-40B4-BE49-F238E27FC236}">
                <a16:creationId xmlns:a16="http://schemas.microsoft.com/office/drawing/2014/main" id="{70C65D93-E151-4C22-9A8C-B910AAE0DC3A}"/>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18895889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ue colonn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1BDA8D-266F-4D59-B123-A1F8408DBFF6}"/>
              </a:ext>
            </a:extLst>
          </p:cNvPr>
          <p:cNvSpPr>
            <a:spLocks noGrp="1"/>
          </p:cNvSpPr>
          <p:nvPr>
            <p:ph sz="half" idx="1"/>
          </p:nvPr>
        </p:nvSpPr>
        <p:spPr>
          <a:xfrm>
            <a:off x="391066" y="1500996"/>
            <a:ext cx="5515096" cy="4482554"/>
          </a:xfrm>
          <a:prstGeom prst="rect">
            <a:avLst/>
          </a:prstGeom>
        </p:spPr>
        <p:txBody>
          <a:bodyPr/>
          <a:lstStyle>
            <a:lvl1pPr>
              <a:defRPr sz="1600"/>
            </a:lvl1pPr>
            <a:lvl2pPr>
              <a:defRPr sz="1600"/>
            </a:lvl2pPr>
            <a:lvl3pPr>
              <a:defRPr sz="1400"/>
            </a:lvl3pPr>
            <a:lvl4pPr>
              <a:defRPr sz="1400"/>
            </a:lvl4pPr>
            <a:lvl5pPr>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9" name="Content Placeholder 3">
            <a:extLst>
              <a:ext uri="{FF2B5EF4-FFF2-40B4-BE49-F238E27FC236}">
                <a16:creationId xmlns:a16="http://schemas.microsoft.com/office/drawing/2014/main" id="{0A31428B-1EDB-4885-A12F-2D7A64BBE836}"/>
              </a:ext>
            </a:extLst>
          </p:cNvPr>
          <p:cNvSpPr>
            <a:spLocks noGrp="1"/>
          </p:cNvSpPr>
          <p:nvPr>
            <p:ph sz="half" idx="2"/>
          </p:nvPr>
        </p:nvSpPr>
        <p:spPr>
          <a:xfrm>
            <a:off x="6285839" y="1500996"/>
            <a:ext cx="5515096" cy="4482554"/>
          </a:xfrm>
          <a:prstGeom prst="rect">
            <a:avLst/>
          </a:prstGeom>
        </p:spPr>
        <p:txBody>
          <a:bodyPr/>
          <a:lstStyle>
            <a:lvl1pPr>
              <a:defRPr sz="1600"/>
            </a:lvl1pPr>
            <a:lvl2pPr>
              <a:defRPr sz="1600"/>
            </a:lvl2pPr>
            <a:lvl3pPr>
              <a:defRPr sz="1400"/>
            </a:lvl3pPr>
            <a:lvl4pPr>
              <a:defRPr sz="1400"/>
            </a:lvl4pPr>
            <a:lvl5pPr>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12" name="Segnaposto contenuto 3">
            <a:extLst>
              <a:ext uri="{FF2B5EF4-FFF2-40B4-BE49-F238E27FC236}">
                <a16:creationId xmlns:a16="http://schemas.microsoft.com/office/drawing/2014/main" id="{4EE2335D-7F07-420E-8D36-033FAAF6E2C9}"/>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6" name="Segnaposto testo 4">
            <a:extLst>
              <a:ext uri="{FF2B5EF4-FFF2-40B4-BE49-F238E27FC236}">
                <a16:creationId xmlns:a16="http://schemas.microsoft.com/office/drawing/2014/main" id="{0814B273-316C-45E5-896D-C030B0519789}"/>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23252788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ue colonne: Testo dx + immagine sx">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B05C5C1-19C9-C54A-B62C-63D916B7B883}"/>
              </a:ext>
            </a:extLst>
          </p:cNvPr>
          <p:cNvSpPr>
            <a:spLocks noGrp="1"/>
          </p:cNvSpPr>
          <p:nvPr>
            <p:ph sz="half" idx="1"/>
          </p:nvPr>
        </p:nvSpPr>
        <p:spPr>
          <a:xfrm>
            <a:off x="391186" y="1729008"/>
            <a:ext cx="5515096" cy="3263504"/>
          </a:xfrm>
          <a:prstGeom prst="rect">
            <a:avLst/>
          </a:prstGeom>
        </p:spPr>
        <p:txBody>
          <a:bodyPr/>
          <a:lstStyle>
            <a:lvl1pPr marL="0" indent="0">
              <a:buNone/>
              <a:defRPr sz="1600"/>
            </a:lvl1pPr>
            <a:lvl2pPr marL="534988" indent="0">
              <a:buNone/>
              <a:defRPr sz="1600"/>
            </a:lvl2pPr>
            <a:lvl3pPr marL="982663" indent="0">
              <a:buNone/>
              <a:defRPr sz="1400"/>
            </a:lvl3pPr>
            <a:lvl4pPr marL="1431925" indent="0">
              <a:buNone/>
              <a:defRPr sz="1400"/>
            </a:lvl4pPr>
            <a:lvl5pPr marL="1881188" indent="0">
              <a:buNone/>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11" name="Segnaposto contenuto 3">
            <a:extLst>
              <a:ext uri="{FF2B5EF4-FFF2-40B4-BE49-F238E27FC236}">
                <a16:creationId xmlns:a16="http://schemas.microsoft.com/office/drawing/2014/main" id="{022E0892-6F2F-4240-92D3-CD2E9AA4F2BE}"/>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5" name="Segnaposto testo 4">
            <a:extLst>
              <a:ext uri="{FF2B5EF4-FFF2-40B4-BE49-F238E27FC236}">
                <a16:creationId xmlns:a16="http://schemas.microsoft.com/office/drawing/2014/main" id="{971A5B63-0BD0-49A2-AC24-804CABE9B357}"/>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2973878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ue colonne_immagine dx + testo sx">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1D77867-3D3A-6548-8ADA-1FECAE7C65FD}"/>
              </a:ext>
            </a:extLst>
          </p:cNvPr>
          <p:cNvSpPr>
            <a:spLocks noGrp="1"/>
          </p:cNvSpPr>
          <p:nvPr>
            <p:ph sz="half" idx="1"/>
          </p:nvPr>
        </p:nvSpPr>
        <p:spPr>
          <a:xfrm>
            <a:off x="6272191" y="1729008"/>
            <a:ext cx="5515096" cy="3263504"/>
          </a:xfrm>
          <a:prstGeom prst="rect">
            <a:avLst/>
          </a:prstGeom>
        </p:spPr>
        <p:txBody>
          <a:bodyPr/>
          <a:lstStyle>
            <a:lvl1pPr marL="0" indent="0">
              <a:buNone/>
              <a:defRPr sz="1600"/>
            </a:lvl1pPr>
            <a:lvl2pPr marL="820738" indent="-285750">
              <a:buFont typeface="Arial" panose="020B0604020202020204" pitchFamily="34" charset="0"/>
              <a:buChar char="•"/>
              <a:defRPr sz="1600"/>
            </a:lvl2pPr>
            <a:lvl3pPr marL="1154113" indent="-171450">
              <a:buFont typeface="Arial" panose="020B0604020202020204" pitchFamily="34" charset="0"/>
              <a:buChar char="•"/>
              <a:defRPr sz="1400"/>
            </a:lvl3pPr>
            <a:lvl4pPr marL="1603375" indent="-171450">
              <a:buFont typeface="Arial" panose="020B0604020202020204" pitchFamily="34" charset="0"/>
              <a:buChar char="•"/>
              <a:defRPr sz="1400"/>
            </a:lvl4pPr>
            <a:lvl5pPr marL="2052638" indent="-171450">
              <a:buFont typeface="Arial" panose="020B0604020202020204" pitchFamily="34" charset="0"/>
              <a:buChar char="•"/>
              <a:defRPr sz="1400"/>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11" name="Segnaposto contenuto 3">
            <a:extLst>
              <a:ext uri="{FF2B5EF4-FFF2-40B4-BE49-F238E27FC236}">
                <a16:creationId xmlns:a16="http://schemas.microsoft.com/office/drawing/2014/main" id="{D33908AA-0B1B-4639-956B-04557A51CE5C}"/>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5" name="Segnaposto testo 4">
            <a:extLst>
              <a:ext uri="{FF2B5EF4-FFF2-40B4-BE49-F238E27FC236}">
                <a16:creationId xmlns:a16="http://schemas.microsoft.com/office/drawing/2014/main" id="{C4253DD0-A356-4BE0-A811-9EE5AB12588D}"/>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20102453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MAGINE AL VIVO">
    <p:spTree>
      <p:nvGrpSpPr>
        <p:cNvPr id="1" name=""/>
        <p:cNvGrpSpPr/>
        <p:nvPr/>
      </p:nvGrpSpPr>
      <p:grpSpPr>
        <a:xfrm>
          <a:off x="0" y="0"/>
          <a:ext cx="0" cy="0"/>
          <a:chOff x="0" y="0"/>
          <a:chExt cx="0" cy="0"/>
        </a:xfrm>
      </p:grpSpPr>
      <p:sp>
        <p:nvSpPr>
          <p:cNvPr id="5" name="Segnaposto immagine 8">
            <a:extLst>
              <a:ext uri="{FF2B5EF4-FFF2-40B4-BE49-F238E27FC236}">
                <a16:creationId xmlns:a16="http://schemas.microsoft.com/office/drawing/2014/main" id="{E0D4FC38-3AFE-4042-B106-56D4A67229ED}"/>
              </a:ext>
            </a:extLst>
          </p:cNvPr>
          <p:cNvSpPr>
            <a:spLocks noGrp="1"/>
          </p:cNvSpPr>
          <p:nvPr>
            <p:ph type="pic" sz="quarter" idx="11"/>
          </p:nvPr>
        </p:nvSpPr>
        <p:spPr>
          <a:xfrm>
            <a:off x="0" y="1072738"/>
            <a:ext cx="12191999" cy="5345817"/>
          </a:xfrm>
          <a:prstGeom prst="rect">
            <a:avLst/>
          </a:prstGeom>
        </p:spPr>
        <p:txBody>
          <a:bodyPr/>
          <a:lstStyle>
            <a:lvl1pPr>
              <a:defRPr sz="1600"/>
            </a:lvl1pPr>
          </a:lstStyle>
          <a:p>
            <a:endParaRPr lang="it-IT" dirty="0"/>
          </a:p>
        </p:txBody>
      </p:sp>
      <p:sp>
        <p:nvSpPr>
          <p:cNvPr id="9" name="Segnaposto contenuto 3">
            <a:extLst>
              <a:ext uri="{FF2B5EF4-FFF2-40B4-BE49-F238E27FC236}">
                <a16:creationId xmlns:a16="http://schemas.microsoft.com/office/drawing/2014/main" id="{88F97C78-0CE4-4F01-9ABC-9D1376017DD7}"/>
              </a:ext>
            </a:extLst>
          </p:cNvPr>
          <p:cNvSpPr>
            <a:spLocks noGrp="1"/>
          </p:cNvSpPr>
          <p:nvPr>
            <p:ph sz="quarter" idx="10"/>
          </p:nvPr>
        </p:nvSpPr>
        <p:spPr>
          <a:xfrm>
            <a:off x="703052" y="6526600"/>
            <a:ext cx="11078131" cy="230832"/>
          </a:xfrm>
          <a:prstGeom prst="rect">
            <a:avLst/>
          </a:prstGeom>
        </p:spPr>
        <p:txBody>
          <a:bodyPr anchor="b" anchorCtr="0">
            <a:noAutofit/>
          </a:bodyPr>
          <a:lstStyle>
            <a:lvl1pPr marL="0" indent="0" algn="r">
              <a:spcBef>
                <a:spcPts val="0"/>
              </a:spcBef>
              <a:buNone/>
              <a:defRPr sz="1100"/>
            </a:lvl1pPr>
          </a:lstStyle>
          <a:p>
            <a:pPr lvl="0"/>
            <a:r>
              <a:rPr lang="it-IT" dirty="0"/>
              <a:t>Fare clic per modificare gli stili del testo dello schema</a:t>
            </a:r>
          </a:p>
        </p:txBody>
      </p:sp>
      <p:sp>
        <p:nvSpPr>
          <p:cNvPr id="6" name="Segnaposto testo 4">
            <a:extLst>
              <a:ext uri="{FF2B5EF4-FFF2-40B4-BE49-F238E27FC236}">
                <a16:creationId xmlns:a16="http://schemas.microsoft.com/office/drawing/2014/main" id="{8F679EBF-3906-49B7-A19B-69A4A4A29940}"/>
              </a:ext>
            </a:extLst>
          </p:cNvPr>
          <p:cNvSpPr>
            <a:spLocks noGrp="1"/>
          </p:cNvSpPr>
          <p:nvPr>
            <p:ph type="body" sz="quarter" idx="15"/>
          </p:nvPr>
        </p:nvSpPr>
        <p:spPr>
          <a:xfrm>
            <a:off x="391066" y="284132"/>
            <a:ext cx="11248484" cy="395288"/>
          </a:xfrm>
        </p:spPr>
        <p:txBody>
          <a:bodyPr lIns="0"/>
          <a:lstStyle>
            <a:lvl1pPr marL="0" indent="0">
              <a:buNone/>
              <a:defRPr sz="2000" b="1">
                <a:solidFill>
                  <a:srgbClr val="2581C5"/>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2011550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image" Target="../media/image5.jpg"/><Relationship Id="rId5" Type="http://schemas.openxmlformats.org/officeDocument/2006/relationships/slideLayout" Target="../slideLayouts/slideLayout108.xml"/><Relationship Id="rId10" Type="http://schemas.openxmlformats.org/officeDocument/2006/relationships/theme" Target="../theme/theme10.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5" Type="http://schemas.openxmlformats.org/officeDocument/2006/relationships/image" Target="../media/image6.jpe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41" Type="http://schemas.openxmlformats.org/officeDocument/2006/relationships/slideLayout" Target="../slideLayouts/slideLayout156.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4" Type="http://schemas.openxmlformats.org/officeDocument/2006/relationships/theme" Target="../theme/theme12.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8" Type="http://schemas.openxmlformats.org/officeDocument/2006/relationships/slideLayout" Target="../slideLayouts/slideLayout123.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21" Type="http://schemas.openxmlformats.org/officeDocument/2006/relationships/slideLayout" Target="../slideLayouts/slideLayout179.xml"/><Relationship Id="rId34" Type="http://schemas.openxmlformats.org/officeDocument/2006/relationships/oleObject" Target="../embeddings/oleObject1.bin"/><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tags" Target="../tags/tag2.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tags" Target="../tags/tag1.xml"/><Relationship Id="rId37" Type="http://schemas.openxmlformats.org/officeDocument/2006/relationships/image" Target="../media/image14.svg"/><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image" Target="../media/image13.png"/><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theme" Target="../theme/theme13.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image" Target="../media/image12.emf"/><Relationship Id="rId8" Type="http://schemas.openxmlformats.org/officeDocument/2006/relationships/slideLayout" Target="../slideLayouts/slideLayout166.xml"/><Relationship Id="rId3"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10" Type="http://schemas.openxmlformats.org/officeDocument/2006/relationships/theme" Target="../theme/theme9.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58E11D-5FB8-4BAD-9587-D35B233C7C49}"/>
              </a:ext>
            </a:extLst>
          </p:cNvPr>
          <p:cNvSpPr>
            <a:spLocks noGrp="1" noChangeArrowheads="1"/>
          </p:cNvSpPr>
          <p:nvPr>
            <p:ph type="title"/>
          </p:nvPr>
        </p:nvSpPr>
        <p:spPr bwMode="auto">
          <a:xfrm>
            <a:off x="609707" y="274701"/>
            <a:ext cx="10972588" cy="114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a:extLst>
              <a:ext uri="{FF2B5EF4-FFF2-40B4-BE49-F238E27FC236}">
                <a16:creationId xmlns:a16="http://schemas.microsoft.com/office/drawing/2014/main" id="{56D0FE71-205B-4427-B70D-E0904C8E2C0F}"/>
              </a:ext>
            </a:extLst>
          </p:cNvPr>
          <p:cNvSpPr>
            <a:spLocks noGrp="1" noChangeArrowheads="1"/>
          </p:cNvSpPr>
          <p:nvPr>
            <p:ph type="body" idx="1"/>
          </p:nvPr>
        </p:nvSpPr>
        <p:spPr bwMode="auto">
          <a:xfrm>
            <a:off x="609707" y="1600571"/>
            <a:ext cx="10972588" cy="45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565A0DF2-DCAC-4091-9601-13FDFCA2FB1B}"/>
              </a:ext>
            </a:extLst>
          </p:cNvPr>
          <p:cNvSpPr>
            <a:spLocks noGrp="1" noChangeArrowheads="1"/>
          </p:cNvSpPr>
          <p:nvPr>
            <p:ph type="dt" sz="half" idx="2"/>
          </p:nvPr>
        </p:nvSpPr>
        <p:spPr bwMode="auto">
          <a:xfrm>
            <a:off x="609706" y="6245083"/>
            <a:ext cx="2845294"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78CDDDD-2842-4A37-9F54-73A2A2A988B9}"/>
              </a:ext>
            </a:extLst>
          </p:cNvPr>
          <p:cNvSpPr>
            <a:spLocks noGrp="1" noChangeArrowheads="1"/>
          </p:cNvSpPr>
          <p:nvPr>
            <p:ph type="ftr" sz="quarter" idx="3"/>
          </p:nvPr>
        </p:nvSpPr>
        <p:spPr bwMode="auto">
          <a:xfrm>
            <a:off x="4166324" y="6245083"/>
            <a:ext cx="3859354"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1634A1E2-1B4A-4FFA-A0B3-2C7D5269B5CA}"/>
              </a:ext>
            </a:extLst>
          </p:cNvPr>
          <p:cNvSpPr>
            <a:spLocks noGrp="1" noChangeArrowheads="1"/>
          </p:cNvSpPr>
          <p:nvPr>
            <p:ph type="sldNum" sz="quarter" idx="4"/>
          </p:nvPr>
        </p:nvSpPr>
        <p:spPr bwMode="auto">
          <a:xfrm>
            <a:off x="8737000" y="6245083"/>
            <a:ext cx="2845294"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1A9BE56-03B9-4BD1-89E9-073628162A35}" type="slidenum">
              <a:rPr lang="en-US" altLang="it-IT"/>
              <a:pPr/>
              <a:t>‹N›</a:t>
            </a:fld>
            <a:endParaRPr lang="en-US" altLang="it-IT"/>
          </a:p>
        </p:txBody>
      </p:sp>
    </p:spTree>
    <p:extLst>
      <p:ext uri="{BB962C8B-B14F-4D97-AF65-F5344CB8AC3E}">
        <p14:creationId xmlns:p14="http://schemas.microsoft.com/office/powerpoint/2010/main" val="621096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1">
          <a:solidFill>
            <a:schemeClr val="tx2"/>
          </a:solidFill>
          <a:latin typeface="+mj-lt"/>
          <a:ea typeface="+mj-ea"/>
          <a:cs typeface="+mj-cs"/>
        </a:defRPr>
      </a:lvl1pPr>
      <a:lvl2pPr algn="ctr" rtl="0" eaLnBrk="0" fontAlgn="base" hangingPunct="0">
        <a:spcBef>
          <a:spcPct val="0"/>
        </a:spcBef>
        <a:spcAft>
          <a:spcPct val="0"/>
        </a:spcAft>
        <a:defRPr sz="4401">
          <a:solidFill>
            <a:schemeClr val="tx2"/>
          </a:solidFill>
          <a:latin typeface="Arial" charset="0"/>
        </a:defRPr>
      </a:lvl2pPr>
      <a:lvl3pPr algn="ctr" rtl="0" eaLnBrk="0" fontAlgn="base" hangingPunct="0">
        <a:spcBef>
          <a:spcPct val="0"/>
        </a:spcBef>
        <a:spcAft>
          <a:spcPct val="0"/>
        </a:spcAft>
        <a:defRPr sz="4401">
          <a:solidFill>
            <a:schemeClr val="tx2"/>
          </a:solidFill>
          <a:latin typeface="Arial" charset="0"/>
        </a:defRPr>
      </a:lvl3pPr>
      <a:lvl4pPr algn="ctr" rtl="0" eaLnBrk="0" fontAlgn="base" hangingPunct="0">
        <a:spcBef>
          <a:spcPct val="0"/>
        </a:spcBef>
        <a:spcAft>
          <a:spcPct val="0"/>
        </a:spcAft>
        <a:defRPr sz="4401">
          <a:solidFill>
            <a:schemeClr val="tx2"/>
          </a:solidFill>
          <a:latin typeface="Arial" charset="0"/>
        </a:defRPr>
      </a:lvl4pPr>
      <a:lvl5pPr algn="ctr" rtl="0" eaLnBrk="0" fontAlgn="base" hangingPunct="0">
        <a:spcBef>
          <a:spcPct val="0"/>
        </a:spcBef>
        <a:spcAft>
          <a:spcPct val="0"/>
        </a:spcAft>
        <a:defRPr sz="4401">
          <a:solidFill>
            <a:schemeClr val="tx2"/>
          </a:solidFill>
          <a:latin typeface="Arial" charset="0"/>
        </a:defRPr>
      </a:lvl5pPr>
      <a:lvl6pPr marL="457291" algn="ctr" rtl="0" fontAlgn="base">
        <a:spcBef>
          <a:spcPct val="0"/>
        </a:spcBef>
        <a:spcAft>
          <a:spcPct val="0"/>
        </a:spcAft>
        <a:defRPr sz="4401">
          <a:solidFill>
            <a:schemeClr val="tx2"/>
          </a:solidFill>
          <a:latin typeface="Arial" charset="0"/>
        </a:defRPr>
      </a:lvl6pPr>
      <a:lvl7pPr marL="914583" algn="ctr" rtl="0" fontAlgn="base">
        <a:spcBef>
          <a:spcPct val="0"/>
        </a:spcBef>
        <a:spcAft>
          <a:spcPct val="0"/>
        </a:spcAft>
        <a:defRPr sz="4401">
          <a:solidFill>
            <a:schemeClr val="tx2"/>
          </a:solidFill>
          <a:latin typeface="Arial" charset="0"/>
        </a:defRPr>
      </a:lvl7pPr>
      <a:lvl8pPr marL="1371874" algn="ctr" rtl="0" fontAlgn="base">
        <a:spcBef>
          <a:spcPct val="0"/>
        </a:spcBef>
        <a:spcAft>
          <a:spcPct val="0"/>
        </a:spcAft>
        <a:defRPr sz="4401">
          <a:solidFill>
            <a:schemeClr val="tx2"/>
          </a:solidFill>
          <a:latin typeface="Arial" charset="0"/>
        </a:defRPr>
      </a:lvl8pPr>
      <a:lvl9pPr marL="1829166" algn="ctr" rtl="0" fontAlgn="base">
        <a:spcBef>
          <a:spcPct val="0"/>
        </a:spcBef>
        <a:spcAft>
          <a:spcPct val="0"/>
        </a:spcAft>
        <a:defRPr sz="4401">
          <a:solidFill>
            <a:schemeClr val="tx2"/>
          </a:solidFill>
          <a:latin typeface="Arial" charset="0"/>
        </a:defRPr>
      </a:lvl9pPr>
    </p:titleStyle>
    <p:bodyStyle>
      <a:lvl1pPr marL="342969" indent="-342969" algn="l" rtl="0" eaLnBrk="0" fontAlgn="base" hangingPunct="0">
        <a:spcBef>
          <a:spcPct val="20000"/>
        </a:spcBef>
        <a:spcAft>
          <a:spcPct val="0"/>
        </a:spcAft>
        <a:buChar char="•"/>
        <a:defRPr sz="3201">
          <a:solidFill>
            <a:schemeClr val="tx1"/>
          </a:solidFill>
          <a:latin typeface="+mn-lt"/>
          <a:ea typeface="+mn-ea"/>
          <a:cs typeface="+mn-cs"/>
        </a:defRPr>
      </a:lvl1pPr>
      <a:lvl2pPr marL="743099" indent="-285807" algn="l" rtl="0" eaLnBrk="0" fontAlgn="base" hangingPunct="0">
        <a:spcBef>
          <a:spcPct val="20000"/>
        </a:spcBef>
        <a:spcAft>
          <a:spcPct val="0"/>
        </a:spcAft>
        <a:buChar char="–"/>
        <a:defRPr sz="2801">
          <a:solidFill>
            <a:schemeClr val="tx1"/>
          </a:solidFill>
          <a:latin typeface="+mn-lt"/>
        </a:defRPr>
      </a:lvl2pPr>
      <a:lvl3pPr marL="1143229" indent="-228646" algn="l" rtl="0" eaLnBrk="0" fontAlgn="base" hangingPunct="0">
        <a:spcBef>
          <a:spcPct val="20000"/>
        </a:spcBef>
        <a:spcAft>
          <a:spcPct val="0"/>
        </a:spcAft>
        <a:buChar char="•"/>
        <a:defRPr sz="2400">
          <a:solidFill>
            <a:schemeClr val="tx1"/>
          </a:solidFill>
          <a:latin typeface="+mn-lt"/>
        </a:defRPr>
      </a:lvl3pPr>
      <a:lvl4pPr marL="1600520" indent="-228646" algn="l" rtl="0" eaLnBrk="0" fontAlgn="base" hangingPunct="0">
        <a:spcBef>
          <a:spcPct val="20000"/>
        </a:spcBef>
        <a:spcAft>
          <a:spcPct val="0"/>
        </a:spcAft>
        <a:buChar char="–"/>
        <a:defRPr sz="2000">
          <a:solidFill>
            <a:schemeClr val="tx1"/>
          </a:solidFill>
          <a:latin typeface="+mn-lt"/>
        </a:defRPr>
      </a:lvl4pPr>
      <a:lvl5pPr marL="2057811" indent="-228646" algn="l" rtl="0" eaLnBrk="0" fontAlgn="base" hangingPunct="0">
        <a:spcBef>
          <a:spcPct val="20000"/>
        </a:spcBef>
        <a:spcAft>
          <a:spcPct val="0"/>
        </a:spcAft>
        <a:buChar char="»"/>
        <a:defRPr sz="2000">
          <a:solidFill>
            <a:schemeClr val="tx1"/>
          </a:solidFill>
          <a:latin typeface="+mn-lt"/>
        </a:defRPr>
      </a:lvl5pPr>
      <a:lvl6pPr marL="2515103" indent="-228646" algn="l" rtl="0" fontAlgn="base">
        <a:spcBef>
          <a:spcPct val="20000"/>
        </a:spcBef>
        <a:spcAft>
          <a:spcPct val="0"/>
        </a:spcAft>
        <a:buChar char="»"/>
        <a:defRPr sz="2000">
          <a:solidFill>
            <a:schemeClr val="tx1"/>
          </a:solidFill>
          <a:latin typeface="+mn-lt"/>
        </a:defRPr>
      </a:lvl6pPr>
      <a:lvl7pPr marL="2972394" indent="-228646" algn="l" rtl="0" fontAlgn="base">
        <a:spcBef>
          <a:spcPct val="20000"/>
        </a:spcBef>
        <a:spcAft>
          <a:spcPct val="0"/>
        </a:spcAft>
        <a:buChar char="»"/>
        <a:defRPr sz="2000">
          <a:solidFill>
            <a:schemeClr val="tx1"/>
          </a:solidFill>
          <a:latin typeface="+mn-lt"/>
        </a:defRPr>
      </a:lvl7pPr>
      <a:lvl8pPr marL="3429686" indent="-228646" algn="l" rtl="0" fontAlgn="base">
        <a:spcBef>
          <a:spcPct val="20000"/>
        </a:spcBef>
        <a:spcAft>
          <a:spcPct val="0"/>
        </a:spcAft>
        <a:buChar char="»"/>
        <a:defRPr sz="2000">
          <a:solidFill>
            <a:schemeClr val="tx1"/>
          </a:solidFill>
          <a:latin typeface="+mn-lt"/>
        </a:defRPr>
      </a:lvl8pPr>
      <a:lvl9pPr marL="3886977" indent="-22864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8320577-FFC0-ABF4-B0B1-4BE5152B3AA7}"/>
              </a:ext>
            </a:extLst>
          </p:cNvPr>
          <p:cNvPicPr>
            <a:picLocks noChangeAspect="1"/>
          </p:cNvPicPr>
          <p:nvPr userDrawn="1"/>
        </p:nvPicPr>
        <p:blipFill>
          <a:blip r:embed="rId11"/>
          <a:srcRect/>
          <a:stretch/>
        </p:blipFill>
        <p:spPr>
          <a:xfrm>
            <a:off x="1806" y="1016"/>
            <a:ext cx="12188388" cy="6855968"/>
          </a:xfrm>
          <a:prstGeom prst="rect">
            <a:avLst/>
          </a:prstGeom>
        </p:spPr>
      </p:pic>
    </p:spTree>
    <p:extLst>
      <p:ext uri="{BB962C8B-B14F-4D97-AF65-F5344CB8AC3E}">
        <p14:creationId xmlns:p14="http://schemas.microsoft.com/office/powerpoint/2010/main" val="240099407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7" r:id="rId5"/>
    <p:sldLayoutId id="2147483928" r:id="rId6"/>
    <p:sldLayoutId id="2147483929" r:id="rId7"/>
    <p:sldLayoutId id="2147483930" r:id="rId8"/>
    <p:sldLayoutId id="2147483931" r:id="rId9"/>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it-IT"/>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Numero diapositiva"/>
          <p:cNvSpPr txBox="1">
            <a:spLocks noGrp="1"/>
          </p:cNvSpPr>
          <p:nvPr>
            <p:ph type="sldNum" sz="quarter" idx="2"/>
          </p:nvPr>
        </p:nvSpPr>
        <p:spPr>
          <a:xfrm>
            <a:off x="11713238" y="6481960"/>
            <a:ext cx="331177" cy="297450"/>
          </a:xfrm>
          <a:prstGeom prst="rect">
            <a:avLst/>
          </a:prstGeom>
          <a:ln w="12700">
            <a:miter lim="400000"/>
          </a:ln>
        </p:spPr>
        <p:txBody>
          <a:bodyPr wrap="none" lIns="45718" tIns="45718" rIns="45718" bIns="45718" anchor="ctr">
            <a:spAutoFit/>
          </a:bodyPr>
          <a:lstStyle>
            <a:lvl1pPr>
              <a:defRPr sz="1333">
                <a:solidFill>
                  <a:srgbClr val="FFFFFF"/>
                </a:solidFill>
                <a:latin typeface="+mj-lt"/>
                <a:ea typeface="+mj-ea"/>
                <a:cs typeface="+mj-cs"/>
                <a:sym typeface="Times Roman"/>
              </a:defRPr>
            </a:lvl1pPr>
          </a:lstStyle>
          <a:p>
            <a:fld id="{86CB4B4D-7CA3-9044-876B-883B54F8677D}" type="slidenum">
              <a:t>‹N›</a:t>
            </a:fld>
            <a:endParaRPr dirty="0"/>
          </a:p>
        </p:txBody>
      </p:sp>
      <p:pic>
        <p:nvPicPr>
          <p:cNvPr id="2" name="Immagine 1" descr="13.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spTree>
    <p:extLst>
      <p:ext uri="{BB962C8B-B14F-4D97-AF65-F5344CB8AC3E}">
        <p14:creationId xmlns:p14="http://schemas.microsoft.com/office/powerpoint/2010/main" val="345268005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Lst>
  <p:transition spd="med"/>
  <p:txStyles>
    <p:titleStyle>
      <a:lvl1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1pPr>
      <a:lvl2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2pPr>
      <a:lvl3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3pPr>
      <a:lvl4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4pPr>
      <a:lvl5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5pPr>
      <a:lvl6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6pPr>
      <a:lvl7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7pPr>
      <a:lvl8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8pPr>
      <a:lvl9pPr marL="0" marR="0" indent="0" algn="ctr" defTabSz="609585" rtl="0" latinLnBrk="0">
        <a:lnSpc>
          <a:spcPct val="100000"/>
        </a:lnSpc>
        <a:spcBef>
          <a:spcPts val="0"/>
        </a:spcBef>
        <a:spcAft>
          <a:spcPts val="0"/>
        </a:spcAft>
        <a:buClrTx/>
        <a:buSzTx/>
        <a:buFontTx/>
        <a:buNone/>
        <a:tabLst/>
        <a:defRPr sz="4267" b="0" i="0" u="none" strike="noStrike" cap="none" spc="0" baseline="0">
          <a:solidFill>
            <a:srgbClr val="FFFFFF"/>
          </a:solidFill>
          <a:effectLst>
            <a:outerShdw blurRad="38100" dist="38100" dir="2700000" rotWithShape="0">
              <a:srgbClr val="000000">
                <a:alpha val="43137"/>
              </a:srgbClr>
            </a:outerShdw>
          </a:effectLst>
          <a:uFillTx/>
          <a:latin typeface="Calibri"/>
          <a:ea typeface="Calibri"/>
          <a:cs typeface="Calibri"/>
          <a:sym typeface="Calibri"/>
        </a:defRPr>
      </a:lvl9pPr>
    </p:titleStyle>
    <p:bodyStyle>
      <a:lvl1pPr marL="609585" marR="0" indent="-609585"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1pPr>
      <a:lvl2pPr marL="1142971" marR="0" indent="-533387"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2pPr>
      <a:lvl3pPr marL="1859234" marR="0" indent="-640064"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3pPr>
      <a:lvl4pPr marL="2421406" marR="0" indent="-592652"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4pPr>
      <a:lvl5pPr marL="3030991" marR="0" indent="-592652"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5pPr>
      <a:lvl6pPr marL="3474630" marR="0" indent="-426707"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6pPr>
      <a:lvl7pPr marL="4084215" marR="0" indent="-426707"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7pPr>
      <a:lvl8pPr marL="4693803" marR="0" indent="-426707"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8pPr>
      <a:lvl9pPr marL="5303387" marR="0" indent="-426709" algn="l" defTabSz="609585" rtl="0" latinLnBrk="0">
        <a:lnSpc>
          <a:spcPct val="100000"/>
        </a:lnSpc>
        <a:spcBef>
          <a:spcPts val="800"/>
        </a:spcBef>
        <a:spcAft>
          <a:spcPts val="0"/>
        </a:spcAft>
        <a:buClrTx/>
        <a:buSzPct val="100000"/>
        <a:buFont typeface="Arial"/>
        <a:buChar char="•"/>
        <a:tabLst/>
        <a:defRPr sz="3733" b="0" i="0" u="none" strike="noStrike" cap="none" spc="0" baseline="0">
          <a:solidFill>
            <a:srgbClr val="000000"/>
          </a:solidFill>
          <a:uFillTx/>
          <a:latin typeface="Calibri"/>
          <a:ea typeface="Calibri"/>
          <a:cs typeface="Calibri"/>
          <a:sym typeface="Calibri"/>
        </a:defRPr>
      </a:lvl9pPr>
    </p:bodyStyle>
    <p:otherStyle>
      <a:lvl1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1pPr>
      <a:lvl2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2pPr>
      <a:lvl3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3pPr>
      <a:lvl4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4pPr>
      <a:lvl5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5pPr>
      <a:lvl6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6pPr>
      <a:lvl7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7pPr>
      <a:lvl8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8pPr>
      <a:lvl9pPr marL="0" marR="0" indent="0" algn="l" defTabSz="1219170"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Times Roman"/>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A553C6C-1A1D-8237-15E2-C90612989997}"/>
              </a:ext>
            </a:extLst>
          </p:cNvPr>
          <p:cNvSpPr/>
          <p:nvPr/>
        </p:nvSpPr>
        <p:spPr>
          <a:xfrm flipV="1">
            <a:off x="455085" y="0"/>
            <a:ext cx="11736916" cy="1066800"/>
          </a:xfrm>
          <a:prstGeom prst="rect">
            <a:avLst/>
          </a:prstGeom>
          <a:gradFill flip="none" rotWithShape="1">
            <a:gsLst>
              <a:gs pos="0">
                <a:schemeClr val="accent1">
                  <a:lumMod val="75000"/>
                  <a:alpha val="20000"/>
                </a:schemeClr>
              </a:gs>
              <a:gs pos="61000">
                <a:schemeClr val="bg1">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800" dirty="0">
              <a:solidFill>
                <a:prstClr val="white"/>
              </a:solidFill>
            </a:endParaRPr>
          </a:p>
        </p:txBody>
      </p:sp>
      <p:sp>
        <p:nvSpPr>
          <p:cNvPr id="5123" name="Segnaposto titolo 1">
            <a:extLst>
              <a:ext uri="{FF2B5EF4-FFF2-40B4-BE49-F238E27FC236}">
                <a16:creationId xmlns:a16="http://schemas.microsoft.com/office/drawing/2014/main" id="{D623573C-2E78-5485-3686-89D4E9298993}"/>
              </a:ext>
            </a:extLst>
          </p:cNvPr>
          <p:cNvSpPr>
            <a:spLocks noGrp="1"/>
          </p:cNvSpPr>
          <p:nvPr>
            <p:ph type="title"/>
          </p:nvPr>
        </p:nvSpPr>
        <p:spPr bwMode="auto">
          <a:xfrm>
            <a:off x="609600" y="242889"/>
            <a:ext cx="10972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it-IT" altLang="it-IT"/>
              <a:t>Fare clic per modificare lo stile del titolo</a:t>
            </a:r>
          </a:p>
        </p:txBody>
      </p:sp>
      <p:sp>
        <p:nvSpPr>
          <p:cNvPr id="5124" name="Segnaposto testo 2">
            <a:extLst>
              <a:ext uri="{FF2B5EF4-FFF2-40B4-BE49-F238E27FC236}">
                <a16:creationId xmlns:a16="http://schemas.microsoft.com/office/drawing/2014/main" id="{DA72AC39-848C-10F2-9B88-C714373EB53D}"/>
              </a:ext>
            </a:extLst>
          </p:cNvPr>
          <p:cNvSpPr>
            <a:spLocks noGrp="1"/>
          </p:cNvSpPr>
          <p:nvPr>
            <p:ph type="body" idx="1"/>
          </p:nvPr>
        </p:nvSpPr>
        <p:spPr bwMode="auto">
          <a:xfrm>
            <a:off x="609600" y="1470026"/>
            <a:ext cx="109728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p:txBody>
      </p:sp>
      <p:cxnSp>
        <p:nvCxnSpPr>
          <p:cNvPr id="5" name="Connettore 1 4">
            <a:extLst>
              <a:ext uri="{FF2B5EF4-FFF2-40B4-BE49-F238E27FC236}">
                <a16:creationId xmlns:a16="http://schemas.microsoft.com/office/drawing/2014/main" id="{FCE0F1CD-FF26-9EBA-D8DC-7C9377BEAE99}"/>
              </a:ext>
            </a:extLst>
          </p:cNvPr>
          <p:cNvCxnSpPr/>
          <p:nvPr/>
        </p:nvCxnSpPr>
        <p:spPr>
          <a:xfrm>
            <a:off x="455085" y="1066800"/>
            <a:ext cx="11736916" cy="0"/>
          </a:xfrm>
          <a:prstGeom prst="line">
            <a:avLst/>
          </a:prstGeom>
          <a:ln w="19050">
            <a:solidFill>
              <a:srgbClr val="596F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453934"/>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 id="2147484170" r:id="rId28"/>
    <p:sldLayoutId id="2147484171" r:id="rId29"/>
    <p:sldLayoutId id="2147484172" r:id="rId30"/>
    <p:sldLayoutId id="2147484173" r:id="rId31"/>
    <p:sldLayoutId id="2147484174" r:id="rId32"/>
    <p:sldLayoutId id="2147484175" r:id="rId33"/>
    <p:sldLayoutId id="2147484176" r:id="rId34"/>
    <p:sldLayoutId id="2147484177" r:id="rId35"/>
    <p:sldLayoutId id="2147484178" r:id="rId36"/>
    <p:sldLayoutId id="2147484179" r:id="rId37"/>
    <p:sldLayoutId id="2147484180" r:id="rId38"/>
    <p:sldLayoutId id="2147484181" r:id="rId39"/>
    <p:sldLayoutId id="2147484182" r:id="rId40"/>
    <p:sldLayoutId id="2147484183" r:id="rId41"/>
    <p:sldLayoutId id="2147484184" r:id="rId42"/>
    <p:sldLayoutId id="2147484185" r:id="rId43"/>
  </p:sldLayoutIdLst>
  <p:hf hdr="0" dt="0"/>
  <p:txStyles>
    <p:titleStyle>
      <a:lvl1pPr algn="l" rtl="0" eaLnBrk="0" fontAlgn="base" hangingPunct="0">
        <a:lnSpc>
          <a:spcPct val="90000"/>
        </a:lnSpc>
        <a:spcBef>
          <a:spcPct val="0"/>
        </a:spcBef>
        <a:spcAft>
          <a:spcPct val="0"/>
        </a:spcAft>
        <a:defRPr sz="2600" b="1" kern="1200">
          <a:solidFill>
            <a:srgbClr val="596F9F"/>
          </a:solidFill>
          <a:latin typeface="+mj-lt"/>
          <a:ea typeface="+mj-ea"/>
          <a:cs typeface="+mj-cs"/>
        </a:defRPr>
      </a:lvl1pPr>
      <a:lvl2pPr algn="l" rtl="0" eaLnBrk="0" fontAlgn="base" hangingPunct="0">
        <a:lnSpc>
          <a:spcPct val="90000"/>
        </a:lnSpc>
        <a:spcBef>
          <a:spcPct val="0"/>
        </a:spcBef>
        <a:spcAft>
          <a:spcPct val="0"/>
        </a:spcAft>
        <a:defRPr sz="2600" b="1">
          <a:solidFill>
            <a:srgbClr val="596F9F"/>
          </a:solidFill>
          <a:latin typeface="Calibri" pitchFamily="34" charset="0"/>
        </a:defRPr>
      </a:lvl2pPr>
      <a:lvl3pPr algn="l" rtl="0" eaLnBrk="0" fontAlgn="base" hangingPunct="0">
        <a:lnSpc>
          <a:spcPct val="90000"/>
        </a:lnSpc>
        <a:spcBef>
          <a:spcPct val="0"/>
        </a:spcBef>
        <a:spcAft>
          <a:spcPct val="0"/>
        </a:spcAft>
        <a:defRPr sz="2600" b="1">
          <a:solidFill>
            <a:srgbClr val="596F9F"/>
          </a:solidFill>
          <a:latin typeface="Calibri" pitchFamily="34" charset="0"/>
        </a:defRPr>
      </a:lvl3pPr>
      <a:lvl4pPr algn="l" rtl="0" eaLnBrk="0" fontAlgn="base" hangingPunct="0">
        <a:lnSpc>
          <a:spcPct val="90000"/>
        </a:lnSpc>
        <a:spcBef>
          <a:spcPct val="0"/>
        </a:spcBef>
        <a:spcAft>
          <a:spcPct val="0"/>
        </a:spcAft>
        <a:defRPr sz="2600" b="1">
          <a:solidFill>
            <a:srgbClr val="596F9F"/>
          </a:solidFill>
          <a:latin typeface="Calibri" pitchFamily="34" charset="0"/>
        </a:defRPr>
      </a:lvl4pPr>
      <a:lvl5pPr algn="l" rtl="0" eaLnBrk="0" fontAlgn="base" hangingPunct="0">
        <a:lnSpc>
          <a:spcPct val="90000"/>
        </a:lnSpc>
        <a:spcBef>
          <a:spcPct val="0"/>
        </a:spcBef>
        <a:spcAft>
          <a:spcPct val="0"/>
        </a:spcAft>
        <a:defRPr sz="2600" b="1">
          <a:solidFill>
            <a:srgbClr val="596F9F"/>
          </a:solidFill>
          <a:latin typeface="Calibri" pitchFamily="34" charset="0"/>
        </a:defRPr>
      </a:lvl5pPr>
      <a:lvl6pPr marL="457200" algn="l" rtl="0" fontAlgn="base">
        <a:lnSpc>
          <a:spcPct val="90000"/>
        </a:lnSpc>
        <a:spcBef>
          <a:spcPct val="0"/>
        </a:spcBef>
        <a:spcAft>
          <a:spcPct val="0"/>
        </a:spcAft>
        <a:defRPr sz="2600" b="1">
          <a:solidFill>
            <a:srgbClr val="596F9F"/>
          </a:solidFill>
          <a:latin typeface="Calibri" pitchFamily="34" charset="0"/>
        </a:defRPr>
      </a:lvl6pPr>
      <a:lvl7pPr marL="914400" algn="l" rtl="0" fontAlgn="base">
        <a:lnSpc>
          <a:spcPct val="90000"/>
        </a:lnSpc>
        <a:spcBef>
          <a:spcPct val="0"/>
        </a:spcBef>
        <a:spcAft>
          <a:spcPct val="0"/>
        </a:spcAft>
        <a:defRPr sz="2600" b="1">
          <a:solidFill>
            <a:srgbClr val="596F9F"/>
          </a:solidFill>
          <a:latin typeface="Calibri" pitchFamily="34" charset="0"/>
        </a:defRPr>
      </a:lvl7pPr>
      <a:lvl8pPr marL="1371600" algn="l" rtl="0" fontAlgn="base">
        <a:lnSpc>
          <a:spcPct val="90000"/>
        </a:lnSpc>
        <a:spcBef>
          <a:spcPct val="0"/>
        </a:spcBef>
        <a:spcAft>
          <a:spcPct val="0"/>
        </a:spcAft>
        <a:defRPr sz="2600" b="1">
          <a:solidFill>
            <a:srgbClr val="596F9F"/>
          </a:solidFill>
          <a:latin typeface="Calibri" pitchFamily="34" charset="0"/>
        </a:defRPr>
      </a:lvl8pPr>
      <a:lvl9pPr marL="1828800" algn="l" rtl="0" fontAlgn="base">
        <a:lnSpc>
          <a:spcPct val="90000"/>
        </a:lnSpc>
        <a:spcBef>
          <a:spcPct val="0"/>
        </a:spcBef>
        <a:spcAft>
          <a:spcPct val="0"/>
        </a:spcAft>
        <a:defRPr sz="2600" b="1">
          <a:solidFill>
            <a:srgbClr val="596F9F"/>
          </a:solidFill>
          <a:latin typeface="Calibri" pitchFamily="34" charset="0"/>
        </a:defRPr>
      </a:lvl9pPr>
    </p:titleStyle>
    <p:bodyStyle>
      <a:lvl1pPr algn="l" rtl="0" eaLnBrk="0" fontAlgn="base" hangingPunct="0">
        <a:lnSpc>
          <a:spcPct val="90000"/>
        </a:lnSpc>
        <a:spcBef>
          <a:spcPts val="1800"/>
        </a:spcBef>
        <a:spcAft>
          <a:spcPct val="0"/>
        </a:spcAft>
        <a:buFont typeface="Arial" panose="020B0604020202020204" pitchFamily="34" charset="0"/>
        <a:defRPr sz="2000" b="1" kern="1200">
          <a:solidFill>
            <a:schemeClr val="tx1"/>
          </a:solidFill>
          <a:latin typeface="+mn-lt"/>
          <a:ea typeface="+mn-ea"/>
          <a:cs typeface="+mn-cs"/>
        </a:defRPr>
      </a:lvl1pPr>
      <a:lvl2pPr marL="179388" indent="-179388" algn="l" rtl="0" eaLnBrk="0" fontAlgn="base" hangingPunct="0">
        <a:lnSpc>
          <a:spcPct val="90000"/>
        </a:lnSpc>
        <a:spcBef>
          <a:spcPts val="1200"/>
        </a:spcBef>
        <a:spcAft>
          <a:spcPct val="0"/>
        </a:spcAft>
        <a:buClr>
          <a:srgbClr val="596F9F"/>
        </a:buClr>
        <a:buSzPct val="60000"/>
        <a:buFont typeface="Wingdings" panose="05000000000000000000" pitchFamily="2" charset="2"/>
        <a:buChar char=""/>
        <a:defRPr kern="1200">
          <a:solidFill>
            <a:schemeClr val="tx1"/>
          </a:solidFill>
          <a:latin typeface="+mn-lt"/>
          <a:ea typeface="+mn-ea"/>
          <a:cs typeface="+mn-cs"/>
        </a:defRPr>
      </a:lvl2pPr>
      <a:lvl3pPr marL="314325" indent="-134938" algn="l" rtl="0" eaLnBrk="0" fontAlgn="base" hangingPunct="0">
        <a:lnSpc>
          <a:spcPct val="90000"/>
        </a:lnSpc>
        <a:spcBef>
          <a:spcPts val="600"/>
        </a:spcBef>
        <a:spcAft>
          <a:spcPct val="0"/>
        </a:spcAft>
        <a:buFont typeface="Arial" panose="020B0604020202020204" pitchFamily="34" charset="0"/>
        <a:buChar char="•"/>
        <a:defRPr sz="1400" kern="1200">
          <a:solidFill>
            <a:schemeClr val="tx1"/>
          </a:solidFill>
          <a:latin typeface="+mn-lt"/>
          <a:ea typeface="+mn-ea"/>
          <a:cs typeface="+mn-cs"/>
        </a:defRPr>
      </a:lvl3pPr>
      <a:lvl4pPr marL="493713" indent="-179388" algn="l" rtl="0" eaLnBrk="0" fontAlgn="base" hangingPunct="0">
        <a:lnSpc>
          <a:spcPct val="90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4pPr>
      <a:lvl5pPr marL="2057400" indent="-228600" algn="l" rtl="0" eaLnBrk="0" fontAlgn="base" hangingPunct="0">
        <a:lnSpc>
          <a:spcPct val="90000"/>
        </a:lnSpc>
        <a:spcBef>
          <a:spcPct val="200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280360-3C6D-A798-8CAC-A26D562C3683}"/>
              </a:ext>
            </a:extLst>
          </p:cNvPr>
          <p:cNvGraphicFramePr>
            <a:graphicFrameLocks noChangeAspect="1"/>
          </p:cNvGraphicFramePr>
          <p:nvPr>
            <p:custDataLst>
              <p:tags r:id="rId3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25" imgH="424" progId="TCLayout.ActiveDocument.1">
                  <p:embed/>
                </p:oleObj>
              </mc:Choice>
              <mc:Fallback>
                <p:oleObj name="think-cell Slide" r:id="rId34" imgW="425" imgH="424" progId="TCLayout.ActiveDocument.1">
                  <p:embed/>
                  <p:pic>
                    <p:nvPicPr>
                      <p:cNvPr id="3" name="Object 2" hidden="1">
                        <a:extLst>
                          <a:ext uri="{FF2B5EF4-FFF2-40B4-BE49-F238E27FC236}">
                            <a16:creationId xmlns:a16="http://schemas.microsoft.com/office/drawing/2014/main" id="{92280360-3C6D-A798-8CAC-A26D562C3683}"/>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365125" y="6343650"/>
            <a:ext cx="540000" cy="269875"/>
          </a:xfrm>
          <a:prstGeom prst="rect">
            <a:avLst/>
          </a:prstGeom>
        </p:spPr>
        <p:txBody>
          <a:bodyPr vert="horz" lIns="0" tIns="0" rIns="0" bIns="0" rtlCol="0" anchor="b" anchorCtr="0">
            <a:noAutofit/>
          </a:bodyPr>
          <a:lstStyle>
            <a:lvl1pPr algn="l">
              <a:defRPr sz="1000">
                <a:solidFill>
                  <a:schemeClr val="tx1"/>
                </a:solidFill>
              </a:defRPr>
            </a:lvl1pPr>
          </a:lstStyle>
          <a:p>
            <a:fld id="{9F9F533D-B52E-4A2F-BF72-0ADD2D94BD75}" type="slidenum">
              <a:rPr lang="en-GB" smtClean="0"/>
              <a:pPr/>
              <a:t>‹N›</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Autofit/>
          </a:bodyPr>
          <a:lstStyle/>
          <a:p>
            <a:r>
              <a:rPr lang="en-GB"/>
              <a:t>Click to enter slide title</a:t>
            </a:r>
          </a:p>
        </p:txBody>
      </p:sp>
      <p:sp>
        <p:nvSpPr>
          <p:cNvPr id="7" name="Date Placeholder 6"/>
          <p:cNvSpPr>
            <a:spLocks noGrp="1"/>
          </p:cNvSpPr>
          <p:nvPr>
            <p:ph type="dt" sz="half" idx="2"/>
          </p:nvPr>
        </p:nvSpPr>
        <p:spPr>
          <a:xfrm>
            <a:off x="931069" y="6343650"/>
            <a:ext cx="2776537" cy="269875"/>
          </a:xfrm>
          <a:prstGeom prst="rect">
            <a:avLst/>
          </a:prstGeom>
        </p:spPr>
        <p:txBody>
          <a:bodyPr vert="horz" lIns="0" tIns="0" rIns="0" bIns="0" rtlCol="0" anchor="b" anchorCtr="0">
            <a:noAutofit/>
          </a:bodyPr>
          <a:lstStyle>
            <a:lvl1pPr algn="l">
              <a:defRPr sz="1000">
                <a:solidFill>
                  <a:schemeClr val="tx1"/>
                </a:solidFill>
              </a:defRPr>
            </a:lvl1pPr>
          </a:lstStyle>
          <a:p>
            <a:fld id="{346B58B4-0D72-4C8B-9355-854FB5782278}" type="datetime4">
              <a:rPr lang="en-GB" smtClean="0"/>
              <a:pPr/>
              <a:t>17 May 2025</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36000" tIns="36000" rIns="36000" bIns="36000" rtlCol="0">
            <a:no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graphicFrame>
        <p:nvGraphicFramePr>
          <p:cNvPr id="2" name="Object 1" hidden="1">
            <a:extLst>
              <a:ext uri="{FF2B5EF4-FFF2-40B4-BE49-F238E27FC236}">
                <a16:creationId xmlns:a16="http://schemas.microsoft.com/office/drawing/2014/main" id="{68282CB4-0FD8-B104-9321-BA11F0350884}"/>
              </a:ext>
            </a:extLst>
          </p:cNvPr>
          <p:cNvGraphicFramePr>
            <a:graphicFrameLocks noChangeAspect="1"/>
          </p:cNvGraphicFramePr>
          <p:nvPr userDrawn="1">
            <p:custDataLst>
              <p:tags r:id="rId3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25" imgH="424" progId="TCLayout.ActiveDocument.1">
                  <p:embed/>
                </p:oleObj>
              </mc:Choice>
              <mc:Fallback>
                <p:oleObj name="think-cell Slide" r:id="rId34" imgW="425" imgH="424" progId="TCLayout.ActiveDocument.1">
                  <p:embed/>
                  <p:pic>
                    <p:nvPicPr>
                      <p:cNvPr id="2" name="Object 1" hidden="1">
                        <a:extLst>
                          <a:ext uri="{FF2B5EF4-FFF2-40B4-BE49-F238E27FC236}">
                            <a16:creationId xmlns:a16="http://schemas.microsoft.com/office/drawing/2014/main" id="{68282CB4-0FD8-B104-9321-BA11F0350884}"/>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pic>
        <p:nvPicPr>
          <p:cNvPr id="18" name="Graphic 17">
            <a:extLst>
              <a:ext uri="{FF2B5EF4-FFF2-40B4-BE49-F238E27FC236}">
                <a16:creationId xmlns:a16="http://schemas.microsoft.com/office/drawing/2014/main" id="{061208F5-A63B-ACEE-41B1-AEF93C9EFBC5}"/>
              </a:ext>
            </a:extLst>
          </p:cNvPr>
          <p:cNvPicPr>
            <a:picLocks noChangeAspect="1"/>
          </p:cNvPicPr>
          <p:nvPr userDrawn="1"/>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1004551" y="6354213"/>
            <a:ext cx="820737" cy="247406"/>
          </a:xfrm>
          <a:prstGeom prst="rect">
            <a:avLst/>
          </a:prstGeom>
        </p:spPr>
      </p:pic>
      <p:sp>
        <p:nvSpPr>
          <p:cNvPr id="10" name="Footer Placeholder 4">
            <a:extLst>
              <a:ext uri="{FF2B5EF4-FFF2-40B4-BE49-F238E27FC236}">
                <a16:creationId xmlns:a16="http://schemas.microsoft.com/office/drawing/2014/main" id="{41B4021A-736E-E789-98E1-7FA266A65887}"/>
              </a:ext>
            </a:extLst>
          </p:cNvPr>
          <p:cNvSpPr txBox="1">
            <a:spLocks/>
          </p:cNvSpPr>
          <p:nvPr userDrawn="1"/>
        </p:nvSpPr>
        <p:spPr>
          <a:xfrm>
            <a:off x="3869107" y="6300713"/>
            <a:ext cx="7241716" cy="269875"/>
          </a:xfrm>
          <a:prstGeom prst="rect">
            <a:avLst/>
          </a:prstGeom>
        </p:spPr>
        <p:txBody>
          <a:bodyPr vert="horz" lIns="0" tIns="0" rIns="0" bIns="0" rtlCol="0" anchor="b" anchorCtr="0">
            <a:no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50" dirty="0"/>
              <a:t>Materiale Formativo/di aggiornamento scientifico ad esclusivo uso interno</a:t>
            </a:r>
            <a:r>
              <a:rPr lang="en-US" sz="1050" dirty="0"/>
              <a:t>.		</a:t>
            </a:r>
          </a:p>
        </p:txBody>
      </p:sp>
    </p:spTree>
    <p:extLst>
      <p:ext uri="{BB962C8B-B14F-4D97-AF65-F5344CB8AC3E}">
        <p14:creationId xmlns:p14="http://schemas.microsoft.com/office/powerpoint/2010/main" val="426687135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 id="2147484210" r:id="rId24"/>
    <p:sldLayoutId id="2147484211" r:id="rId25"/>
    <p:sldLayoutId id="2147484212" r:id="rId26"/>
    <p:sldLayoutId id="2147484213" r:id="rId27"/>
    <p:sldLayoutId id="2147484214" r:id="rId28"/>
    <p:sldLayoutId id="2147484215" r:id="rId29"/>
    <p:sldLayoutId id="2147484216" r:id="rId30"/>
  </p:sldLayoutIdLs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8">
          <p15:clr>
            <a:srgbClr val="A6A6A6"/>
          </p15:clr>
        </p15:guide>
        <p15:guide id="29" pos="7680">
          <p15:clr>
            <a:srgbClr val="A6A6A6"/>
          </p15:clr>
        </p15:guide>
        <p15:guide id="30" pos="230">
          <p15:clr>
            <a:srgbClr val="A6A6A6"/>
          </p15:clr>
        </p15:guide>
        <p15:guide id="31" pos="1301">
          <p15:clr>
            <a:srgbClr val="A6A6A6"/>
          </p15:clr>
        </p15:guide>
        <p15:guide id="32" pos="1461">
          <p15:clr>
            <a:srgbClr val="A6A6A6"/>
          </p15:clr>
        </p15:guide>
        <p15:guide id="33" pos="2531">
          <p15:clr>
            <a:srgbClr val="A6A6A6"/>
          </p15:clr>
        </p15:guide>
        <p15:guide id="34" pos="2690">
          <p15:clr>
            <a:srgbClr val="A6A6A6"/>
          </p15:clr>
        </p15:guide>
        <p15:guide id="35" pos="3759">
          <p15:clr>
            <a:srgbClr val="A6A6A6"/>
          </p15:clr>
        </p15:guide>
        <p15:guide id="36" pos="3920">
          <p15:clr>
            <a:srgbClr val="A6A6A6"/>
          </p15:clr>
        </p15:guide>
        <p15:guide id="37" pos="4989">
          <p15:clr>
            <a:srgbClr val="A6A6A6"/>
          </p15:clr>
        </p15:guide>
        <p15:guide id="38" pos="5148">
          <p15:clr>
            <a:srgbClr val="A6A6A6"/>
          </p15:clr>
        </p15:guide>
        <p15:guide id="39" pos="6218">
          <p15:clr>
            <a:srgbClr val="A6A6A6"/>
          </p15:clr>
        </p15:guide>
        <p15:guide id="40" pos="6378">
          <p15:clr>
            <a:srgbClr val="A6A6A6"/>
          </p15:clr>
        </p15:guide>
        <p15:guide id="41" pos="7449">
          <p15:clr>
            <a:srgbClr val="A6A6A6"/>
          </p15:clr>
        </p15:guide>
        <p15:guide id="42" orient="horz">
          <p15:clr>
            <a:srgbClr val="A6A6A6"/>
          </p15:clr>
        </p15:guide>
        <p15:guide id="43" orient="horz" pos="4315">
          <p15:clr>
            <a:srgbClr val="A6A6A6"/>
          </p15:clr>
        </p15:guide>
        <p15:guide id="44" orient="horz" pos="153">
          <p15:clr>
            <a:srgbClr val="A6A6A6"/>
          </p15:clr>
        </p15:guide>
        <p15:guide id="45" orient="horz" pos="686">
          <p15:clr>
            <a:srgbClr val="A6A6A6"/>
          </p15:clr>
        </p15:guide>
        <p15:guide id="46" orient="horz" pos="821">
          <p15:clr>
            <a:srgbClr val="A6A6A6"/>
          </p15:clr>
        </p15:guide>
        <p15:guide id="47" orient="horz" pos="1323">
          <p15:clr>
            <a:srgbClr val="A6A6A6"/>
          </p15:clr>
        </p15:guide>
        <p15:guide id="48" orient="horz" pos="2330">
          <p15:clr>
            <a:srgbClr val="A6A6A6"/>
          </p15:clr>
        </p15:guide>
        <p15:guide id="49" orient="horz" pos="3339">
          <p15:clr>
            <a:srgbClr val="A6A6A6"/>
          </p15:clr>
        </p15:guide>
        <p15:guide id="50" orient="horz" pos="3837">
          <p15:clr>
            <a:srgbClr val="A6A6A6"/>
          </p15:clr>
        </p15:guide>
        <p15:guide id="51" orient="horz" pos="4166">
          <p15:clr>
            <a:srgbClr val="A6A6A6"/>
          </p15:clr>
        </p15:guide>
        <p15:guide id="52" orient="horz" pos="1827">
          <p15:clr>
            <a:srgbClr val="A4A3A4"/>
          </p15:clr>
        </p15:guide>
        <p15:guide id="53" orient="horz" pos="2840">
          <p15:clr>
            <a:srgbClr val="A4A3A4"/>
          </p15:clr>
        </p15:guide>
        <p15:guide id="54" orient="horz" pos="3996">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3351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5704" rtl="0" eaLnBrk="0" fontAlgn="base" hangingPunct="0">
        <a:spcBef>
          <a:spcPct val="0"/>
        </a:spcBef>
        <a:spcAft>
          <a:spcPct val="0"/>
        </a:spcAft>
        <a:defRPr sz="4301" kern="1200">
          <a:solidFill>
            <a:schemeClr val="tx1"/>
          </a:solidFill>
          <a:latin typeface="+mj-lt"/>
          <a:ea typeface="MS PGothic" panose="020B0600070205080204" pitchFamily="34" charset="-128"/>
          <a:cs typeface="ＭＳ Ｐゴシック" charset="-128"/>
        </a:defRPr>
      </a:lvl1pPr>
      <a:lvl2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2pPr>
      <a:lvl3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3pPr>
      <a:lvl4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4pPr>
      <a:lvl5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1381" indent="-341381" algn="l" defTabSz="455704" rtl="0" eaLnBrk="0" fontAlgn="base" hangingPunct="0">
        <a:spcBef>
          <a:spcPct val="20000"/>
        </a:spcBef>
        <a:spcAft>
          <a:spcPct val="0"/>
        </a:spcAft>
        <a:buFont typeface="Arial" panose="020B0604020202020204" pitchFamily="34" charset="0"/>
        <a:buChar char="•"/>
        <a:defRPr sz="3101" kern="1200">
          <a:solidFill>
            <a:schemeClr val="tx1"/>
          </a:solidFill>
          <a:latin typeface="+mn-lt"/>
          <a:ea typeface="MS PGothic" panose="020B0600070205080204" pitchFamily="34" charset="-128"/>
          <a:cs typeface="ＭＳ Ｐゴシック" charset="-128"/>
        </a:defRPr>
      </a:lvl1pPr>
      <a:lvl2pPr marL="741511" indent="-284220" algn="l" defTabSz="455704" rtl="0" eaLnBrk="0" fontAlgn="base" hangingPunct="0">
        <a:spcBef>
          <a:spcPct val="20000"/>
        </a:spcBef>
        <a:spcAft>
          <a:spcPct val="0"/>
        </a:spcAft>
        <a:buFont typeface="Arial" panose="020B0604020202020204" pitchFamily="34" charset="0"/>
        <a:buChar char="–"/>
        <a:defRPr sz="2701" kern="1200">
          <a:solidFill>
            <a:schemeClr val="tx1"/>
          </a:solidFill>
          <a:latin typeface="+mn-lt"/>
          <a:ea typeface="MS PGothic" panose="020B0600070205080204" pitchFamily="34" charset="-128"/>
          <a:cs typeface="+mn-cs"/>
        </a:defRPr>
      </a:lvl2pPr>
      <a:lvl3pPr marL="1141641" indent="-227058" algn="l" defTabSz="455704"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598933" indent="-227058" algn="l" defTabSz="455704"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6224" indent="-227058" algn="l" defTabSz="455704"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599"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38580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455704" rtl="0" eaLnBrk="0" fontAlgn="base" hangingPunct="0">
        <a:spcBef>
          <a:spcPct val="0"/>
        </a:spcBef>
        <a:spcAft>
          <a:spcPct val="0"/>
        </a:spcAft>
        <a:defRPr sz="4301" kern="1200">
          <a:solidFill>
            <a:schemeClr val="tx1"/>
          </a:solidFill>
          <a:latin typeface="+mj-lt"/>
          <a:ea typeface="MS PGothic" panose="020B0600070205080204" pitchFamily="34" charset="-128"/>
          <a:cs typeface="ＭＳ Ｐゴシック" charset="-128"/>
        </a:defRPr>
      </a:lvl1pPr>
      <a:lvl2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2pPr>
      <a:lvl3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3pPr>
      <a:lvl4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4pPr>
      <a:lvl5pPr algn="ctr" defTabSz="455704" rtl="0" eaLnBrk="0" fontAlgn="base" hangingPunct="0">
        <a:spcBef>
          <a:spcPct val="0"/>
        </a:spcBef>
        <a:spcAft>
          <a:spcPct val="0"/>
        </a:spcAft>
        <a:defRPr sz="4301">
          <a:solidFill>
            <a:schemeClr val="tx1"/>
          </a:solidFill>
          <a:latin typeface="Calibri" pitchFamily="34"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1381" indent="-341381" algn="l" defTabSz="455704" rtl="0" eaLnBrk="0" fontAlgn="base" hangingPunct="0">
        <a:spcBef>
          <a:spcPct val="20000"/>
        </a:spcBef>
        <a:spcAft>
          <a:spcPct val="0"/>
        </a:spcAft>
        <a:buFont typeface="Arial" panose="020B0604020202020204" pitchFamily="34" charset="0"/>
        <a:buChar char="•"/>
        <a:defRPr sz="3101" kern="1200">
          <a:solidFill>
            <a:schemeClr val="tx1"/>
          </a:solidFill>
          <a:latin typeface="+mn-lt"/>
          <a:ea typeface="MS PGothic" panose="020B0600070205080204" pitchFamily="34" charset="-128"/>
          <a:cs typeface="ＭＳ Ｐゴシック" charset="-128"/>
        </a:defRPr>
      </a:lvl1pPr>
      <a:lvl2pPr marL="741511" indent="-284220" algn="l" defTabSz="455704" rtl="0" eaLnBrk="0" fontAlgn="base" hangingPunct="0">
        <a:spcBef>
          <a:spcPct val="20000"/>
        </a:spcBef>
        <a:spcAft>
          <a:spcPct val="0"/>
        </a:spcAft>
        <a:buFont typeface="Arial" panose="020B0604020202020204" pitchFamily="34" charset="0"/>
        <a:buChar char="–"/>
        <a:defRPr sz="2701" kern="1200">
          <a:solidFill>
            <a:schemeClr val="tx1"/>
          </a:solidFill>
          <a:latin typeface="+mn-lt"/>
          <a:ea typeface="MS PGothic" panose="020B0600070205080204" pitchFamily="34" charset="-128"/>
          <a:cs typeface="+mn-cs"/>
        </a:defRPr>
      </a:lvl2pPr>
      <a:lvl3pPr marL="1141641" indent="-227058" algn="l" defTabSz="455704"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598933" indent="-227058" algn="l" defTabSz="455704"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6224" indent="-227058" algn="l" defTabSz="455704"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599"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6D63F7A-F703-2C11-601C-6AEAE7359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62780B-07C2-8853-8CBE-C158A83CE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C19AA47-8AD8-539B-D8C1-231FFD3B5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F11DA-5CEC-4A34-AB7D-D5F896FBF9AB}" type="datetimeFigureOut">
              <a:rPr lang="it-IT" smtClean="0"/>
              <a:t>17/05/2025</a:t>
            </a:fld>
            <a:endParaRPr lang="it-IT"/>
          </a:p>
        </p:txBody>
      </p:sp>
      <p:sp>
        <p:nvSpPr>
          <p:cNvPr id="5" name="Segnaposto piè di pagina 4">
            <a:extLst>
              <a:ext uri="{FF2B5EF4-FFF2-40B4-BE49-F238E27FC236}">
                <a16:creationId xmlns:a16="http://schemas.microsoft.com/office/drawing/2014/main" id="{7CB68DCC-3391-76FC-FCA1-064A628DF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DBD9B75-7004-97C1-6F7B-688E0108F1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DECBE-5510-4655-8479-4B06A9F9D8B5}" type="slidenum">
              <a:rPr lang="it-IT" smtClean="0"/>
              <a:t>‹N›</a:t>
            </a:fld>
            <a:endParaRPr lang="it-IT"/>
          </a:p>
        </p:txBody>
      </p:sp>
      <p:pic>
        <p:nvPicPr>
          <p:cNvPr id="8" name="Immagine 7" descr="Immagine che contiene testo, schermata&#10;&#10;Descrizione generata automaticamente">
            <a:extLst>
              <a:ext uri="{FF2B5EF4-FFF2-40B4-BE49-F238E27FC236}">
                <a16:creationId xmlns:a16="http://schemas.microsoft.com/office/drawing/2014/main" id="{3DB2A397-7677-D473-3665-1AF37708CAB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161347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10DB9-55D9-4713-A6CE-678366404FFA}" type="datetimeFigureOut">
              <a:rPr lang="it-IT" smtClean="0"/>
              <a:pPr/>
              <a:t>17/05/2025</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F16D9-6167-4951-9A4E-DB9BC42EBB4F}" type="slidenum">
              <a:rPr lang="it-IT" smtClean="0"/>
              <a:pPr/>
              <a:t>‹N›</a:t>
            </a:fld>
            <a:endParaRPr lang="it-IT"/>
          </a:p>
        </p:txBody>
      </p:sp>
    </p:spTree>
    <p:extLst>
      <p:ext uri="{BB962C8B-B14F-4D97-AF65-F5344CB8AC3E}">
        <p14:creationId xmlns:p14="http://schemas.microsoft.com/office/powerpoint/2010/main" val="80894279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09843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A9458F-9551-471B-B775-37758951BFE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IT"/>
              <a:t>Click to edit Master title style</a:t>
            </a:r>
          </a:p>
        </p:txBody>
      </p:sp>
      <p:sp>
        <p:nvSpPr>
          <p:cNvPr id="1027" name="Rectangle 3">
            <a:extLst>
              <a:ext uri="{FF2B5EF4-FFF2-40B4-BE49-F238E27FC236}">
                <a16:creationId xmlns:a16="http://schemas.microsoft.com/office/drawing/2014/main" id="{4B4678DE-26C1-44EC-A8E3-465C3D8E124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IT"/>
              <a:t>Click to edit Master text styles</a:t>
            </a:r>
          </a:p>
          <a:p>
            <a:pPr lvl="1"/>
            <a:r>
              <a:rPr lang="fr-FR" altLang="it-IT"/>
              <a:t>Second level</a:t>
            </a:r>
          </a:p>
          <a:p>
            <a:pPr lvl="2"/>
            <a:r>
              <a:rPr lang="fr-FR" altLang="it-IT"/>
              <a:t>Third level</a:t>
            </a:r>
          </a:p>
          <a:p>
            <a:pPr lvl="3"/>
            <a:r>
              <a:rPr lang="fr-FR" altLang="it-IT"/>
              <a:t>Fourth level</a:t>
            </a:r>
          </a:p>
          <a:p>
            <a:pPr lvl="4"/>
            <a:r>
              <a:rPr lang="fr-FR" altLang="it-IT"/>
              <a:t>Fifth level</a:t>
            </a:r>
          </a:p>
        </p:txBody>
      </p:sp>
      <p:sp>
        <p:nvSpPr>
          <p:cNvPr id="61444" name="Rectangle 4">
            <a:extLst>
              <a:ext uri="{FF2B5EF4-FFF2-40B4-BE49-F238E27FC236}">
                <a16:creationId xmlns:a16="http://schemas.microsoft.com/office/drawing/2014/main" id="{6A365BE5-8213-4814-90FC-B172954BF18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fld id="{286F5902-914A-4576-86F8-2EB58FE5B6CC}" type="datetime1">
              <a:rPr lang="fr-FR"/>
              <a:pPr>
                <a:defRPr/>
              </a:pPr>
              <a:t>17/05/2025</a:t>
            </a:fld>
            <a:endParaRPr lang="fr-FR"/>
          </a:p>
        </p:txBody>
      </p:sp>
      <p:sp>
        <p:nvSpPr>
          <p:cNvPr id="61445" name="Rectangle 5">
            <a:extLst>
              <a:ext uri="{FF2B5EF4-FFF2-40B4-BE49-F238E27FC236}">
                <a16:creationId xmlns:a16="http://schemas.microsoft.com/office/drawing/2014/main" id="{FB060134-AB9F-44F2-9833-B5BD2503D9D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fr-FR"/>
          </a:p>
        </p:txBody>
      </p:sp>
      <p:sp>
        <p:nvSpPr>
          <p:cNvPr id="61446" name="Rectangle 6">
            <a:extLst>
              <a:ext uri="{FF2B5EF4-FFF2-40B4-BE49-F238E27FC236}">
                <a16:creationId xmlns:a16="http://schemas.microsoft.com/office/drawing/2014/main" id="{E8C96711-D528-4538-88FC-CAD6A5214263}"/>
              </a:ext>
            </a:extLst>
          </p:cNvPr>
          <p:cNvSpPr>
            <a:spLocks noGrp="1" noChangeArrowheads="1"/>
          </p:cNvSpPr>
          <p:nvPr/>
        </p:nvSpPr>
        <p:spPr bwMode="auto">
          <a:xfrm>
            <a:off x="8026400" y="6248400"/>
            <a:ext cx="3860800" cy="457200"/>
          </a:xfrm>
          <a:prstGeom prst="rect">
            <a:avLst/>
          </a:prstGeom>
          <a:noFill/>
          <a:ln w="9525">
            <a:noFill/>
            <a:miter lim="800000"/>
            <a:headEnd/>
            <a:tailEnd/>
          </a:ln>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en-US" altLang="it-IT" sz="1400">
                <a:ea typeface="ＭＳ Ｐゴシック" panose="020B0600070205080204" pitchFamily="34" charset="-128"/>
              </a:rPr>
              <a:t>Slide </a:t>
            </a:r>
            <a:fld id="{8378036C-9BE3-44D6-BD95-17D8D5B100F4}" type="slidenum">
              <a:rPr lang="en-US" altLang="it-IT" sz="1400" smtClean="0">
                <a:ea typeface="ＭＳ Ｐゴシック" panose="020B0600070205080204" pitchFamily="34" charset="-128"/>
              </a:rPr>
              <a:pPr algn="r">
                <a:defRPr/>
              </a:pPr>
              <a:t>‹N›</a:t>
            </a:fld>
            <a:r>
              <a:rPr lang="en-US" altLang="it-IT" sz="1400">
                <a:ea typeface="ＭＳ Ｐゴシック" panose="020B0600070205080204" pitchFamily="34" charset="-128"/>
              </a:rPr>
              <a:t> of 18</a:t>
            </a:r>
          </a:p>
        </p:txBody>
      </p:sp>
    </p:spTree>
    <p:extLst>
      <p:ext uri="{BB962C8B-B14F-4D97-AF65-F5344CB8AC3E}">
        <p14:creationId xmlns:p14="http://schemas.microsoft.com/office/powerpoint/2010/main" val="60675276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ftr="0" dt="0"/>
  <p:txStyles>
    <p:titleStyle>
      <a:lvl1pPr algn="ctr" rtl="0" eaLnBrk="0" fontAlgn="base" hangingPunct="0">
        <a:lnSpc>
          <a:spcPct val="85000"/>
        </a:lnSpc>
        <a:spcBef>
          <a:spcPct val="0"/>
        </a:spcBef>
        <a:spcAft>
          <a:spcPct val="0"/>
        </a:spcAft>
        <a:defRPr sz="3200">
          <a:solidFill>
            <a:srgbClr val="FF0000"/>
          </a:solidFill>
          <a:latin typeface="+mj-lt"/>
          <a:ea typeface="+mj-ea"/>
          <a:cs typeface="+mj-cs"/>
        </a:defRPr>
      </a:lvl1pPr>
      <a:lvl2pPr algn="ctr" rtl="0" eaLnBrk="0" fontAlgn="base" hangingPunct="0">
        <a:lnSpc>
          <a:spcPct val="85000"/>
        </a:lnSpc>
        <a:spcBef>
          <a:spcPct val="0"/>
        </a:spcBef>
        <a:spcAft>
          <a:spcPct val="0"/>
        </a:spcAft>
        <a:defRPr sz="3200">
          <a:solidFill>
            <a:srgbClr val="FF0000"/>
          </a:solidFill>
          <a:latin typeface="Arial" charset="0"/>
        </a:defRPr>
      </a:lvl2pPr>
      <a:lvl3pPr algn="ctr" rtl="0" eaLnBrk="0" fontAlgn="base" hangingPunct="0">
        <a:lnSpc>
          <a:spcPct val="85000"/>
        </a:lnSpc>
        <a:spcBef>
          <a:spcPct val="0"/>
        </a:spcBef>
        <a:spcAft>
          <a:spcPct val="0"/>
        </a:spcAft>
        <a:defRPr sz="3200">
          <a:solidFill>
            <a:srgbClr val="FF0000"/>
          </a:solidFill>
          <a:latin typeface="Arial" charset="0"/>
        </a:defRPr>
      </a:lvl3pPr>
      <a:lvl4pPr algn="ctr" rtl="0" eaLnBrk="0" fontAlgn="base" hangingPunct="0">
        <a:lnSpc>
          <a:spcPct val="85000"/>
        </a:lnSpc>
        <a:spcBef>
          <a:spcPct val="0"/>
        </a:spcBef>
        <a:spcAft>
          <a:spcPct val="0"/>
        </a:spcAft>
        <a:defRPr sz="3200">
          <a:solidFill>
            <a:srgbClr val="FF0000"/>
          </a:solidFill>
          <a:latin typeface="Arial" charset="0"/>
        </a:defRPr>
      </a:lvl4pPr>
      <a:lvl5pPr algn="ctr" rtl="0" eaLnBrk="0" fontAlgn="base" hangingPunct="0">
        <a:lnSpc>
          <a:spcPct val="85000"/>
        </a:lnSpc>
        <a:spcBef>
          <a:spcPct val="0"/>
        </a:spcBef>
        <a:spcAft>
          <a:spcPct val="0"/>
        </a:spcAft>
        <a:defRPr sz="3200">
          <a:solidFill>
            <a:srgbClr val="FF0000"/>
          </a:solidFill>
          <a:latin typeface="Arial" charset="0"/>
        </a:defRPr>
      </a:lvl5pPr>
      <a:lvl6pPr marL="457182" algn="ctr" rtl="0" fontAlgn="base">
        <a:lnSpc>
          <a:spcPct val="85000"/>
        </a:lnSpc>
        <a:spcBef>
          <a:spcPct val="0"/>
        </a:spcBef>
        <a:spcAft>
          <a:spcPct val="0"/>
        </a:spcAft>
        <a:defRPr sz="3200">
          <a:solidFill>
            <a:srgbClr val="FF0000"/>
          </a:solidFill>
          <a:latin typeface="Arial" charset="0"/>
        </a:defRPr>
      </a:lvl6pPr>
      <a:lvl7pPr marL="914364" algn="ctr" rtl="0" fontAlgn="base">
        <a:lnSpc>
          <a:spcPct val="85000"/>
        </a:lnSpc>
        <a:spcBef>
          <a:spcPct val="0"/>
        </a:spcBef>
        <a:spcAft>
          <a:spcPct val="0"/>
        </a:spcAft>
        <a:defRPr sz="3200">
          <a:solidFill>
            <a:srgbClr val="FF0000"/>
          </a:solidFill>
          <a:latin typeface="Arial" charset="0"/>
        </a:defRPr>
      </a:lvl7pPr>
      <a:lvl8pPr marL="1371545" algn="ctr" rtl="0" fontAlgn="base">
        <a:lnSpc>
          <a:spcPct val="85000"/>
        </a:lnSpc>
        <a:spcBef>
          <a:spcPct val="0"/>
        </a:spcBef>
        <a:spcAft>
          <a:spcPct val="0"/>
        </a:spcAft>
        <a:defRPr sz="3200">
          <a:solidFill>
            <a:srgbClr val="FF0000"/>
          </a:solidFill>
          <a:latin typeface="Arial" charset="0"/>
        </a:defRPr>
      </a:lvl8pPr>
      <a:lvl9pPr marL="1828727" algn="ctr" rtl="0" fontAlgn="base">
        <a:lnSpc>
          <a:spcPct val="85000"/>
        </a:lnSpc>
        <a:spcBef>
          <a:spcPct val="0"/>
        </a:spcBef>
        <a:spcAft>
          <a:spcPct val="0"/>
        </a:spcAft>
        <a:defRPr sz="3200">
          <a:solidFill>
            <a:srgbClr val="FF0000"/>
          </a:solidFill>
          <a:latin typeface="Arial" charset="0"/>
        </a:defRPr>
      </a:lvl9pPr>
    </p:titleStyle>
    <p:bodyStyle>
      <a:lvl1pPr marL="342887" indent="-342887" algn="l" rtl="0" eaLnBrk="0" fontAlgn="base" hangingPunct="0">
        <a:spcBef>
          <a:spcPct val="0"/>
        </a:spcBef>
        <a:spcAft>
          <a:spcPct val="30000"/>
        </a:spcAft>
        <a:buChar char="•"/>
        <a:defRPr sz="3200">
          <a:solidFill>
            <a:schemeClr val="tx1"/>
          </a:solidFill>
          <a:latin typeface="+mn-lt"/>
          <a:ea typeface="+mn-ea"/>
          <a:cs typeface="+mn-cs"/>
        </a:defRPr>
      </a:lvl1pPr>
      <a:lvl2pPr marL="742920" indent="-285738" algn="l" rtl="0" eaLnBrk="0" fontAlgn="base" hangingPunct="0">
        <a:spcBef>
          <a:spcPct val="0"/>
        </a:spcBef>
        <a:spcAft>
          <a:spcPct val="30000"/>
        </a:spcAft>
        <a:buChar char="–"/>
        <a:defRPr sz="2800">
          <a:solidFill>
            <a:schemeClr val="tx1"/>
          </a:solidFill>
          <a:latin typeface="+mn-lt"/>
        </a:defRPr>
      </a:lvl2pPr>
      <a:lvl3pPr marL="1142954" indent="-228590" algn="l" rtl="0" eaLnBrk="0" fontAlgn="base" hangingPunct="0">
        <a:spcBef>
          <a:spcPct val="0"/>
        </a:spcBef>
        <a:spcAft>
          <a:spcPct val="30000"/>
        </a:spcAft>
        <a:buFont typeface="Wingdings" panose="05000000000000000000" pitchFamily="2" charset="2"/>
        <a:buChar char="§"/>
        <a:defRPr sz="2400">
          <a:solidFill>
            <a:schemeClr val="tx1"/>
          </a:solidFill>
          <a:latin typeface="+mn-lt"/>
        </a:defRPr>
      </a:lvl3pPr>
      <a:lvl4pPr marL="1600136" indent="-228590" algn="l" rtl="0" eaLnBrk="0" fontAlgn="base" hangingPunct="0">
        <a:spcBef>
          <a:spcPct val="0"/>
        </a:spcBef>
        <a:spcAft>
          <a:spcPct val="30000"/>
        </a:spcAft>
        <a:buChar char="–"/>
        <a:defRPr sz="2000">
          <a:solidFill>
            <a:schemeClr val="tx1"/>
          </a:solidFill>
          <a:latin typeface="+mn-lt"/>
        </a:defRPr>
      </a:lvl4pPr>
      <a:lvl5pPr marL="2057317" indent="-228590" algn="l" rtl="0" eaLnBrk="0" fontAlgn="base" hangingPunct="0">
        <a:spcBef>
          <a:spcPct val="0"/>
        </a:spcBef>
        <a:spcAft>
          <a:spcPct val="30000"/>
        </a:spcAft>
        <a:buChar char="»"/>
        <a:defRPr sz="2000">
          <a:solidFill>
            <a:schemeClr val="tx1"/>
          </a:solidFill>
          <a:latin typeface="+mn-lt"/>
        </a:defRPr>
      </a:lvl5pPr>
      <a:lvl6pPr marL="2514499" indent="-228590" algn="l" rtl="0" fontAlgn="base">
        <a:spcBef>
          <a:spcPct val="0"/>
        </a:spcBef>
        <a:spcAft>
          <a:spcPct val="30000"/>
        </a:spcAft>
        <a:buChar char="»"/>
        <a:defRPr sz="2000">
          <a:solidFill>
            <a:schemeClr val="tx1"/>
          </a:solidFill>
          <a:latin typeface="+mn-lt"/>
        </a:defRPr>
      </a:lvl6pPr>
      <a:lvl7pPr marL="2971681" indent="-228590" algn="l" rtl="0" fontAlgn="base">
        <a:spcBef>
          <a:spcPct val="0"/>
        </a:spcBef>
        <a:spcAft>
          <a:spcPct val="30000"/>
        </a:spcAft>
        <a:buChar char="»"/>
        <a:defRPr sz="2000">
          <a:solidFill>
            <a:schemeClr val="tx1"/>
          </a:solidFill>
          <a:latin typeface="+mn-lt"/>
        </a:defRPr>
      </a:lvl7pPr>
      <a:lvl8pPr marL="3428863" indent="-228590" algn="l" rtl="0" fontAlgn="base">
        <a:spcBef>
          <a:spcPct val="0"/>
        </a:spcBef>
        <a:spcAft>
          <a:spcPct val="30000"/>
        </a:spcAft>
        <a:buChar char="»"/>
        <a:defRPr sz="2000">
          <a:solidFill>
            <a:schemeClr val="tx1"/>
          </a:solidFill>
          <a:latin typeface="+mn-lt"/>
        </a:defRPr>
      </a:lvl8pPr>
      <a:lvl9pPr marL="3886044" indent="-228590" algn="l" rtl="0" fontAlgn="base">
        <a:spcBef>
          <a:spcPct val="0"/>
        </a:spcBef>
        <a:spcAft>
          <a:spcPct val="30000"/>
        </a:spcAft>
        <a:buChar char="»"/>
        <a:defRPr sz="2000">
          <a:solidFill>
            <a:schemeClr val="tx1"/>
          </a:solidFill>
          <a:latin typeface="+mn-lt"/>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C822831-2737-252D-F205-61EA74951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39F9F64-A332-D573-2B60-5EB18ECC84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B503884-6FEE-AD14-B9C7-530B05BB9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0D161-2BE4-418B-B359-45D4DE3C382B}" type="datetimeFigureOut">
              <a:rPr lang="it-IT" smtClean="0"/>
              <a:t>17/05/2025</a:t>
            </a:fld>
            <a:endParaRPr lang="it-IT"/>
          </a:p>
        </p:txBody>
      </p:sp>
      <p:sp>
        <p:nvSpPr>
          <p:cNvPr id="5" name="Segnaposto piè di pagina 4">
            <a:extLst>
              <a:ext uri="{FF2B5EF4-FFF2-40B4-BE49-F238E27FC236}">
                <a16:creationId xmlns:a16="http://schemas.microsoft.com/office/drawing/2014/main" id="{2BA39BE0-87C4-FB80-29E0-4E7745E53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CCF65B9-7921-FFCA-FA8F-AE410DB35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CCEB2-C2CB-4699-B5B6-7AF36F3F0C5E}" type="slidenum">
              <a:rPr lang="it-IT" smtClean="0"/>
              <a:t>‹N›</a:t>
            </a:fld>
            <a:endParaRPr lang="it-IT"/>
          </a:p>
        </p:txBody>
      </p:sp>
    </p:spTree>
    <p:extLst>
      <p:ext uri="{BB962C8B-B14F-4D97-AF65-F5344CB8AC3E}">
        <p14:creationId xmlns:p14="http://schemas.microsoft.com/office/powerpoint/2010/main" val="231691145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A69DEA5B-7F23-4D48-AFA3-05D319903828}"/>
              </a:ext>
            </a:extLst>
          </p:cNvPr>
          <p:cNvSpPr>
            <a:spLocks noGrp="1"/>
          </p:cNvSpPr>
          <p:nvPr>
            <p:ph type="body" idx="1"/>
          </p:nvPr>
        </p:nvSpPr>
        <p:spPr>
          <a:xfrm>
            <a:off x="351526" y="1449241"/>
            <a:ext cx="11488948" cy="4477347"/>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piè di pagina 3">
            <a:extLst>
              <a:ext uri="{FF2B5EF4-FFF2-40B4-BE49-F238E27FC236}">
                <a16:creationId xmlns:a16="http://schemas.microsoft.com/office/drawing/2014/main" id="{BC2EDFAE-FAB7-C245-AF5D-AD71D89BBDD5}"/>
              </a:ext>
            </a:extLst>
          </p:cNvPr>
          <p:cNvSpPr>
            <a:spLocks noGrp="1"/>
          </p:cNvSpPr>
          <p:nvPr>
            <p:ph type="ftr" sz="quarter" idx="3"/>
          </p:nvPr>
        </p:nvSpPr>
        <p:spPr>
          <a:xfrm>
            <a:off x="8040446" y="6492875"/>
            <a:ext cx="4114800" cy="365125"/>
          </a:xfrm>
          <a:prstGeom prst="rect">
            <a:avLst/>
          </a:prstGeom>
        </p:spPr>
        <p:txBody>
          <a:bodyPr vert="horz" lIns="91440" tIns="45720" rIns="91440" bIns="45720" rtlCol="0" anchor="ctr"/>
          <a:lstStyle>
            <a:lvl1pPr algn="r">
              <a:defRPr sz="1100">
                <a:solidFill>
                  <a:srgbClr val="404040"/>
                </a:solidFill>
                <a:latin typeface="Arial" panose="020B0604020202020204" pitchFamily="34" charset="0"/>
                <a:cs typeface="Arial" panose="020B0604020202020204" pitchFamily="34" charset="0"/>
              </a:defRPr>
            </a:lvl1pPr>
          </a:lstStyle>
          <a:p>
            <a:endParaRPr lang="it-IT" dirty="0"/>
          </a:p>
        </p:txBody>
      </p:sp>
      <p:sp>
        <p:nvSpPr>
          <p:cNvPr id="7" name="Rettangolo 6">
            <a:extLst>
              <a:ext uri="{FF2B5EF4-FFF2-40B4-BE49-F238E27FC236}">
                <a16:creationId xmlns:a16="http://schemas.microsoft.com/office/drawing/2014/main" id="{4CA76DD5-07C4-4B03-854A-B6CAC9304F71}"/>
              </a:ext>
            </a:extLst>
          </p:cNvPr>
          <p:cNvSpPr/>
          <p:nvPr userDrawn="1"/>
        </p:nvSpPr>
        <p:spPr>
          <a:xfrm>
            <a:off x="0" y="0"/>
            <a:ext cx="12192000" cy="127809"/>
          </a:xfrm>
          <a:prstGeom prst="rect">
            <a:avLst/>
          </a:prstGeom>
          <a:solidFill>
            <a:srgbClr val="CC9B9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1 9">
            <a:extLst>
              <a:ext uri="{FF2B5EF4-FFF2-40B4-BE49-F238E27FC236}">
                <a16:creationId xmlns:a16="http://schemas.microsoft.com/office/drawing/2014/main" id="{9080FEA3-9260-4296-9E54-E3E5D84E2D51}"/>
              </a:ext>
            </a:extLst>
          </p:cNvPr>
          <p:cNvCxnSpPr>
            <a:cxnSpLocks/>
          </p:cNvCxnSpPr>
          <p:nvPr userDrawn="1"/>
        </p:nvCxnSpPr>
        <p:spPr>
          <a:xfrm>
            <a:off x="0" y="127816"/>
            <a:ext cx="12192000" cy="0"/>
          </a:xfrm>
          <a:prstGeom prst="line">
            <a:avLst/>
          </a:prstGeom>
          <a:ln w="38100">
            <a:solidFill>
              <a:srgbClr val="856171"/>
            </a:solidFill>
          </a:ln>
        </p:spPr>
        <p:style>
          <a:lnRef idx="1">
            <a:schemeClr val="accent1"/>
          </a:lnRef>
          <a:fillRef idx="0">
            <a:schemeClr val="accent1"/>
          </a:fillRef>
          <a:effectRef idx="0">
            <a:schemeClr val="accent1"/>
          </a:effectRef>
          <a:fontRef idx="minor">
            <a:schemeClr val="tx1"/>
          </a:fontRef>
        </p:style>
      </p:cxnSp>
      <p:sp>
        <p:nvSpPr>
          <p:cNvPr id="9" name="Segnaposto titolo 1">
            <a:extLst>
              <a:ext uri="{FF2B5EF4-FFF2-40B4-BE49-F238E27FC236}">
                <a16:creationId xmlns:a16="http://schemas.microsoft.com/office/drawing/2014/main" id="{663CE655-72AB-4CA0-A4B8-F0702135BEC0}"/>
              </a:ext>
            </a:extLst>
          </p:cNvPr>
          <p:cNvSpPr>
            <a:spLocks noGrp="1"/>
          </p:cNvSpPr>
          <p:nvPr>
            <p:ph type="title"/>
          </p:nvPr>
        </p:nvSpPr>
        <p:spPr>
          <a:xfrm>
            <a:off x="311988" y="290664"/>
            <a:ext cx="11488948" cy="394000"/>
          </a:xfrm>
          <a:prstGeom prst="rect">
            <a:avLst/>
          </a:prstGeom>
        </p:spPr>
        <p:txBody>
          <a:bodyPr vert="horz" lIns="91440" tIns="45720" rIns="91440" bIns="45720" rtlCol="0" anchor="ctr">
            <a:noAutofit/>
          </a:bodyPr>
          <a:lstStyle/>
          <a:p>
            <a:r>
              <a:rPr lang="it-IT" dirty="0"/>
              <a:t>Fare clic per modificare lo stile del titolo dello schema</a:t>
            </a:r>
          </a:p>
        </p:txBody>
      </p:sp>
      <p:cxnSp>
        <p:nvCxnSpPr>
          <p:cNvPr id="11" name="Connettore 1 9">
            <a:extLst>
              <a:ext uri="{FF2B5EF4-FFF2-40B4-BE49-F238E27FC236}">
                <a16:creationId xmlns:a16="http://schemas.microsoft.com/office/drawing/2014/main" id="{66995F8B-97F6-4F2C-BC5C-284E2ECE336F}"/>
              </a:ext>
            </a:extLst>
          </p:cNvPr>
          <p:cNvCxnSpPr>
            <a:cxnSpLocks/>
          </p:cNvCxnSpPr>
          <p:nvPr userDrawn="1"/>
        </p:nvCxnSpPr>
        <p:spPr>
          <a:xfrm>
            <a:off x="0" y="861061"/>
            <a:ext cx="12192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77942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txStyles>
    <p:titleStyle>
      <a:lvl1pPr algn="l" defTabSz="685800" rtl="0" eaLnBrk="1" latinLnBrk="0" hangingPunct="1">
        <a:lnSpc>
          <a:spcPct val="100000"/>
        </a:lnSpc>
        <a:spcBef>
          <a:spcPct val="0"/>
        </a:spcBef>
        <a:buNone/>
        <a:defRPr lang="it-IT" sz="2000" b="1" kern="1200" dirty="0">
          <a:solidFill>
            <a:srgbClr val="2581C5"/>
          </a:solidFill>
          <a:latin typeface="Arial" panose="020B0604020202020204" pitchFamily="34" charset="0"/>
          <a:ea typeface="+mj-ea"/>
          <a:cs typeface="Arial" panose="020B0604020202020204" pitchFamily="34" charset="0"/>
        </a:defRPr>
      </a:lvl1pPr>
    </p:titleStyle>
    <p:bodyStyle>
      <a:lvl1pPr marL="361950" indent="-361950" algn="l" defTabSz="685800" rtl="0" eaLnBrk="1" latinLnBrk="0" hangingPunct="1">
        <a:lnSpc>
          <a:spcPct val="100000"/>
        </a:lnSpc>
        <a:spcBef>
          <a:spcPts val="0"/>
        </a:spcBef>
        <a:spcAft>
          <a:spcPts val="600"/>
        </a:spcAft>
        <a:buClr>
          <a:srgbClr val="254271"/>
        </a:buClr>
        <a:buFont typeface="Arial" panose="020B0604020202020204" pitchFamily="34" charset="0"/>
        <a:buChar char="•"/>
        <a:defRPr lang="it-IT" sz="1800" kern="1200" dirty="0" smtClean="0">
          <a:solidFill>
            <a:schemeClr val="tx1"/>
          </a:solidFill>
          <a:latin typeface="Arial" panose="020B0604020202020204" pitchFamily="34" charset="0"/>
          <a:ea typeface="+mn-ea"/>
          <a:cs typeface="Arial" panose="020B0604020202020204" pitchFamily="34" charset="0"/>
        </a:defRPr>
      </a:lvl1pPr>
      <a:lvl2pPr marL="801688" indent="-266700" algn="l" defTabSz="685800" rtl="0" eaLnBrk="1" latinLnBrk="0" hangingPunct="1">
        <a:lnSpc>
          <a:spcPct val="100000"/>
        </a:lnSpc>
        <a:spcBef>
          <a:spcPts val="0"/>
        </a:spcBef>
        <a:spcAft>
          <a:spcPts val="600"/>
        </a:spcAft>
        <a:buClr>
          <a:srgbClr val="254271"/>
        </a:buClr>
        <a:buFont typeface="Arial" panose="020B0604020202020204" pitchFamily="34" charset="0"/>
        <a:buChar char="•"/>
        <a:defRPr lang="it-IT" sz="1800" kern="1200" dirty="0" smtClean="0">
          <a:solidFill>
            <a:schemeClr val="tx1"/>
          </a:solidFill>
          <a:latin typeface="Arial" panose="020B0604020202020204" pitchFamily="34" charset="0"/>
          <a:ea typeface="+mn-ea"/>
          <a:cs typeface="Arial" panose="020B0604020202020204" pitchFamily="34" charset="0"/>
        </a:defRPr>
      </a:lvl2pPr>
      <a:lvl3pPr marL="1258888" indent="-276225" algn="l" defTabSz="685800" rtl="0" eaLnBrk="1" latinLnBrk="0" hangingPunct="1">
        <a:lnSpc>
          <a:spcPct val="100000"/>
        </a:lnSpc>
        <a:spcBef>
          <a:spcPts val="0"/>
        </a:spcBef>
        <a:spcAft>
          <a:spcPts val="600"/>
        </a:spcAft>
        <a:buClr>
          <a:srgbClr val="254271"/>
        </a:buClr>
        <a:buFont typeface="Arial" panose="020B0604020202020204" pitchFamily="34" charset="0"/>
        <a:buChar char="•"/>
        <a:defRPr lang="it-IT" sz="1600" kern="1200" dirty="0" smtClean="0">
          <a:solidFill>
            <a:schemeClr val="tx1"/>
          </a:solidFill>
          <a:latin typeface="Arial" panose="020B0604020202020204" pitchFamily="34" charset="0"/>
          <a:ea typeface="+mn-ea"/>
          <a:cs typeface="Arial" panose="020B0604020202020204" pitchFamily="34" charset="0"/>
        </a:defRPr>
      </a:lvl3pPr>
      <a:lvl4pPr marL="1612900" indent="-180975" algn="l" defTabSz="685800" rtl="0" eaLnBrk="1" latinLnBrk="0" hangingPunct="1">
        <a:lnSpc>
          <a:spcPct val="100000"/>
        </a:lnSpc>
        <a:spcBef>
          <a:spcPts val="0"/>
        </a:spcBef>
        <a:spcAft>
          <a:spcPts val="600"/>
        </a:spcAft>
        <a:buClr>
          <a:srgbClr val="254271"/>
        </a:buClr>
        <a:buFont typeface="Arial" panose="020B0604020202020204" pitchFamily="34" charset="0"/>
        <a:buChar char="•"/>
        <a:defRPr lang="it-IT" sz="1600" kern="1200" dirty="0" smtClean="0">
          <a:solidFill>
            <a:schemeClr val="tx1"/>
          </a:solidFill>
          <a:latin typeface="Arial" panose="020B0604020202020204" pitchFamily="34" charset="0"/>
          <a:ea typeface="+mn-ea"/>
          <a:cs typeface="Arial" panose="020B0604020202020204" pitchFamily="34" charset="0"/>
        </a:defRPr>
      </a:lvl4pPr>
      <a:lvl5pPr marL="2052638" indent="-171450" algn="l" defTabSz="685800" rtl="0" eaLnBrk="1" latinLnBrk="0" hangingPunct="1">
        <a:lnSpc>
          <a:spcPct val="100000"/>
        </a:lnSpc>
        <a:spcBef>
          <a:spcPts val="0"/>
        </a:spcBef>
        <a:spcAft>
          <a:spcPts val="600"/>
        </a:spcAft>
        <a:buClr>
          <a:srgbClr val="254271"/>
        </a:buClr>
        <a:buFont typeface="Arial" panose="020B0604020202020204" pitchFamily="34" charset="0"/>
        <a:buChar char="•"/>
        <a:defRPr lang="it-IT" sz="1200" i="1"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103.xml"/><Relationship Id="rId6" Type="http://schemas.openxmlformats.org/officeDocument/2006/relationships/image" Target="../media/image38.png"/><Relationship Id="rId11" Type="http://schemas.openxmlformats.org/officeDocument/2006/relationships/image" Target="../media/image41.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65.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68.jpg"/><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5342410" y="242383"/>
            <a:ext cx="5443306" cy="1328954"/>
          </a:xfrm>
          <a:prstGeom prst="rect">
            <a:avLst/>
          </a:prstGeom>
          <a:noFill/>
          <a:ln w="9525">
            <a:noFill/>
            <a:miter lim="800000"/>
            <a:headEnd/>
            <a:tailEnd/>
          </a:ln>
        </p:spPr>
        <p:txBody>
          <a:bodyPr wrap="square" lIns="102110" tIns="51054" rIns="102110" bIns="51054">
            <a:spAutoFit/>
          </a:bodyPr>
          <a:lstStyle/>
          <a:p>
            <a:pPr algn="ctr" defTabSz="1020763">
              <a:lnSpc>
                <a:spcPct val="150000"/>
              </a:lnSpc>
            </a:pPr>
            <a:r>
              <a:rPr lang="it-IT" altLang="en-US" sz="2800" b="1" dirty="0">
                <a:solidFill>
                  <a:srgbClr val="C00000"/>
                </a:solidFill>
                <a:latin typeface="Calibri" pitchFamily="34" charset="0"/>
                <a:ea typeface="ＭＳ Ｐゴシック" pitchFamily="34" charset="-128"/>
              </a:rPr>
              <a:t>MIELOFIBROSI</a:t>
            </a:r>
          </a:p>
          <a:p>
            <a:pPr algn="ctr" defTabSz="1020763">
              <a:lnSpc>
                <a:spcPct val="150000"/>
              </a:lnSpc>
            </a:pPr>
            <a:r>
              <a:rPr lang="it-IT" altLang="en-US" sz="2800" b="1" dirty="0">
                <a:solidFill>
                  <a:srgbClr val="C00000"/>
                </a:solidFill>
                <a:latin typeface="Calibri" pitchFamily="34" charset="0"/>
                <a:ea typeface="ＭＳ Ｐゴシック" pitchFamily="34" charset="-128"/>
              </a:rPr>
              <a:t>La gestione dell’anemia</a:t>
            </a:r>
          </a:p>
        </p:txBody>
      </p:sp>
      <p:sp>
        <p:nvSpPr>
          <p:cNvPr id="14342" name="CasellaDiTesto 2"/>
          <p:cNvSpPr txBox="1">
            <a:spLocks noChangeArrowheads="1"/>
          </p:cNvSpPr>
          <p:nvPr/>
        </p:nvSpPr>
        <p:spPr bwMode="auto">
          <a:xfrm>
            <a:off x="6451378" y="1644977"/>
            <a:ext cx="3225369" cy="879116"/>
          </a:xfrm>
          <a:prstGeom prst="rect">
            <a:avLst/>
          </a:prstGeom>
          <a:noFill/>
          <a:ln>
            <a:noFill/>
          </a:ln>
        </p:spPr>
        <p:txBody>
          <a:bodyPr wrap="none" lIns="78136" tIns="39067" rIns="78136" bIns="39067">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it-IT" altLang="en-US" b="1" i="1" dirty="0">
                <a:solidFill>
                  <a:srgbClr val="1F497D">
                    <a:lumMod val="75000"/>
                  </a:srgbClr>
                </a:solidFill>
                <a:latin typeface="Calibri" pitchFamily="34" charset="0"/>
              </a:rPr>
              <a:t>Giuseppe A. Palumbo</a:t>
            </a:r>
          </a:p>
          <a:p>
            <a:pPr algn="ctr">
              <a:defRPr/>
            </a:pPr>
            <a:endParaRPr lang="it-IT" altLang="en-US" sz="1000" b="1" i="1" dirty="0">
              <a:solidFill>
                <a:srgbClr val="1F497D">
                  <a:lumMod val="75000"/>
                </a:srgbClr>
              </a:solidFill>
              <a:latin typeface="Calibri" pitchFamily="34" charset="0"/>
            </a:endParaRPr>
          </a:p>
          <a:p>
            <a:pPr algn="ctr">
              <a:defRPr/>
            </a:pPr>
            <a:r>
              <a:rPr lang="it-IT" altLang="en-US" sz="1800" b="1" i="1" dirty="0">
                <a:solidFill>
                  <a:srgbClr val="1F497D">
                    <a:lumMod val="75000"/>
                  </a:srgbClr>
                </a:solidFill>
                <a:latin typeface="Calibri" pitchFamily="34" charset="0"/>
              </a:rPr>
              <a:t>Università degli Studi di Catania</a:t>
            </a:r>
            <a:endParaRPr lang="it-IT" altLang="en-US" sz="2700" b="1" i="1" dirty="0">
              <a:solidFill>
                <a:srgbClr val="1F497D">
                  <a:lumMod val="75000"/>
                </a:srgbClr>
              </a:solidFill>
              <a:latin typeface="Calibri" pitchFamily="34" charset="0"/>
            </a:endParaRPr>
          </a:p>
        </p:txBody>
      </p:sp>
      <p:sp>
        <p:nvSpPr>
          <p:cNvPr id="14" name="Text Box 5"/>
          <p:cNvSpPr txBox="1">
            <a:spLocks noChangeArrowheads="1"/>
          </p:cNvSpPr>
          <p:nvPr/>
        </p:nvSpPr>
        <p:spPr bwMode="auto">
          <a:xfrm>
            <a:off x="2016311" y="697685"/>
            <a:ext cx="3456384" cy="1877437"/>
          </a:xfrm>
          <a:prstGeom prst="rect">
            <a:avLst/>
          </a:prstGeom>
          <a:noFill/>
          <a:ln w="9525">
            <a:noFill/>
            <a:miter lim="800000"/>
            <a:headEnd/>
            <a:tailEnd/>
          </a:ln>
        </p:spPr>
        <p:txBody>
          <a:bodyPr wrap="square" lIns="102110" tIns="51054" rIns="102110" bIns="51054">
            <a:spAutoFit/>
          </a:bodyPr>
          <a:lstStyle/>
          <a:p>
            <a:pPr algn="ctr" defTabSz="872344">
              <a:lnSpc>
                <a:spcPts val="2393"/>
              </a:lnSpc>
            </a:pP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Undicesima</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a:t>
            </a: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Giornata</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a:t>
            </a: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Fiorentina</a:t>
            </a:r>
            <a:endPar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endParaRPr>
          </a:p>
          <a:p>
            <a:pPr algn="ctr" defTabSz="872344">
              <a:lnSpc>
                <a:spcPts val="2393"/>
              </a:lnSpc>
            </a:pP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a:t>
            </a: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dedicata</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a:t>
            </a: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ai</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a:t>
            </a: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pazienti</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con </a:t>
            </a:r>
          </a:p>
          <a:p>
            <a:pPr algn="ctr" defTabSz="872344">
              <a:lnSpc>
                <a:spcPts val="2393"/>
              </a:lnSpc>
            </a:pP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malattie</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a:t>
            </a: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mieloproliferative</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a:t>
            </a:r>
          </a:p>
          <a:p>
            <a:pPr algn="ctr" defTabSz="872344">
              <a:lnSpc>
                <a:spcPts val="2393"/>
              </a:lnSpc>
            </a:pP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croniche</a:t>
            </a:r>
            <a:endPar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endParaRPr>
          </a:p>
          <a:p>
            <a:pPr algn="ctr" defTabSz="872344">
              <a:lnSpc>
                <a:spcPct val="90000"/>
              </a:lnSpc>
            </a:pPr>
            <a:endParaRPr lang="it-IT" altLang="it-IT" b="1" dirty="0">
              <a:solidFill>
                <a:srgbClr val="003366"/>
              </a:solidFill>
              <a:latin typeface="Calibri" panose="020F0502020204030204" pitchFamily="34" charset="0"/>
              <a:ea typeface="Calibri" panose="020F0502020204030204" pitchFamily="34" charset="0"/>
              <a:cs typeface="Calibri" panose="020F0502020204030204" pitchFamily="34" charset="0"/>
            </a:endParaRPr>
          </a:p>
          <a:p>
            <a:pPr algn="ctr" defTabSz="872344">
              <a:lnSpc>
                <a:spcPts val="2393"/>
              </a:lnSpc>
            </a:pP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Sabato</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17 </a:t>
            </a:r>
            <a:r>
              <a:rPr lang="en-US" altLang="it-IT" b="1" dirty="0" err="1">
                <a:solidFill>
                  <a:srgbClr val="003366"/>
                </a:solidFill>
                <a:latin typeface="Calibri" panose="020F0502020204030204" pitchFamily="34" charset="0"/>
                <a:ea typeface="Calibri" panose="020F0502020204030204" pitchFamily="34" charset="0"/>
                <a:cs typeface="Calibri" panose="020F0502020204030204" pitchFamily="34" charset="0"/>
              </a:rPr>
              <a:t>maggio</a:t>
            </a:r>
            <a:r>
              <a:rPr lang="en-US" altLang="it-IT" b="1" dirty="0">
                <a:solidFill>
                  <a:srgbClr val="003366"/>
                </a:solidFill>
                <a:latin typeface="Calibri" panose="020F0502020204030204" pitchFamily="34" charset="0"/>
                <a:ea typeface="Calibri" panose="020F0502020204030204" pitchFamily="34" charset="0"/>
                <a:cs typeface="Calibri" panose="020F0502020204030204" pitchFamily="34" charset="0"/>
              </a:rPr>
              <a:t> 2025</a:t>
            </a:r>
          </a:p>
        </p:txBody>
      </p:sp>
      <p:pic>
        <p:nvPicPr>
          <p:cNvPr id="8" name="Immagine 7"/>
          <p:cNvPicPr>
            <a:picLocks noChangeAspect="1"/>
          </p:cNvPicPr>
          <p:nvPr/>
        </p:nvPicPr>
        <p:blipFill>
          <a:blip r:embed="rId3"/>
          <a:stretch>
            <a:fillRect/>
          </a:stretch>
        </p:blipFill>
        <p:spPr>
          <a:xfrm>
            <a:off x="2016311" y="3274790"/>
            <a:ext cx="8159377" cy="3289107"/>
          </a:xfrm>
          <a:prstGeom prst="rect">
            <a:avLst/>
          </a:prstGeom>
        </p:spPr>
      </p:pic>
      <p:pic>
        <p:nvPicPr>
          <p:cNvPr id="2" name="Immagine 1">
            <a:extLst>
              <a:ext uri="{FF2B5EF4-FFF2-40B4-BE49-F238E27FC236}">
                <a16:creationId xmlns:a16="http://schemas.microsoft.com/office/drawing/2014/main" id="{38F130AE-4393-BDB1-CB4A-76053B9EDD4B}"/>
              </a:ext>
            </a:extLst>
          </p:cNvPr>
          <p:cNvPicPr>
            <a:picLocks noChangeAspect="1"/>
          </p:cNvPicPr>
          <p:nvPr/>
        </p:nvPicPr>
        <p:blipFill>
          <a:blip r:embed="rId4"/>
          <a:stretch>
            <a:fillRect/>
          </a:stretch>
        </p:blipFill>
        <p:spPr>
          <a:xfrm>
            <a:off x="7627490" y="2575122"/>
            <a:ext cx="1086015" cy="5156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
            <a:extLst>
              <a:ext uri="{FF2B5EF4-FFF2-40B4-BE49-F238E27FC236}">
                <a16:creationId xmlns:a16="http://schemas.microsoft.com/office/drawing/2014/main" id="{B8D5DFE3-2702-4977-A416-73115ADAF9CC}"/>
              </a:ext>
            </a:extLst>
          </p:cNvPr>
          <p:cNvGrpSpPr/>
          <p:nvPr/>
        </p:nvGrpSpPr>
        <p:grpSpPr>
          <a:xfrm>
            <a:off x="7248360" y="2061166"/>
            <a:ext cx="4063962" cy="3331421"/>
            <a:chOff x="5723407" y="690576"/>
            <a:chExt cx="3385487" cy="2046635"/>
          </a:xfrm>
        </p:grpSpPr>
        <p:grpSp>
          <p:nvGrpSpPr>
            <p:cNvPr id="7" name="Group 8">
              <a:extLst>
                <a:ext uri="{FF2B5EF4-FFF2-40B4-BE49-F238E27FC236}">
                  <a16:creationId xmlns:a16="http://schemas.microsoft.com/office/drawing/2014/main" id="{E4D146C8-A575-46C7-A751-87333B2BCEB4}"/>
                </a:ext>
              </a:extLst>
            </p:cNvPr>
            <p:cNvGrpSpPr/>
            <p:nvPr/>
          </p:nvGrpSpPr>
          <p:grpSpPr>
            <a:xfrm>
              <a:off x="6622588" y="1461871"/>
              <a:ext cx="2385443" cy="1272265"/>
              <a:chOff x="6918105" y="1323543"/>
              <a:chExt cx="2353098" cy="1766145"/>
            </a:xfrm>
          </p:grpSpPr>
          <p:grpSp>
            <p:nvGrpSpPr>
              <p:cNvPr id="19" name="Group 19">
                <a:extLst>
                  <a:ext uri="{FF2B5EF4-FFF2-40B4-BE49-F238E27FC236}">
                    <a16:creationId xmlns:a16="http://schemas.microsoft.com/office/drawing/2014/main" id="{47A51B9A-DD40-4A35-99E0-B045FC8821B3}"/>
                  </a:ext>
                </a:extLst>
              </p:cNvPr>
              <p:cNvGrpSpPr>
                <a:grpSpLocks/>
              </p:cNvGrpSpPr>
              <p:nvPr/>
            </p:nvGrpSpPr>
            <p:grpSpPr bwMode="auto">
              <a:xfrm>
                <a:off x="6919140" y="1323543"/>
                <a:ext cx="2352063" cy="886592"/>
                <a:chOff x="4527657" y="1728260"/>
                <a:chExt cx="2352480" cy="886623"/>
              </a:xfrm>
            </p:grpSpPr>
            <p:sp>
              <p:nvSpPr>
                <p:cNvPr id="23" name="TextBox 16">
                  <a:extLst>
                    <a:ext uri="{FF2B5EF4-FFF2-40B4-BE49-F238E27FC236}">
                      <a16:creationId xmlns:a16="http://schemas.microsoft.com/office/drawing/2014/main" id="{DA5836DC-CC7E-4CED-AD84-38CB7B646A5B}"/>
                    </a:ext>
                  </a:extLst>
                </p:cNvPr>
                <p:cNvSpPr txBox="1"/>
                <p:nvPr/>
              </p:nvSpPr>
              <p:spPr>
                <a:xfrm>
                  <a:off x="4988893" y="1781714"/>
                  <a:ext cx="1891244" cy="83316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Modified extracellular domain of</a:t>
                  </a:r>
                  <a:br>
                    <a:rPr kumimoji="0" lang="en-US" sz="1100" b="1" i="0" u="none" strike="noStrike" kern="1200" cap="none" spc="0" normalizeH="0" baseline="0" noProof="0" dirty="0">
                      <a:ln>
                        <a:noFill/>
                      </a:ln>
                      <a:solidFill>
                        <a:srgbClr val="000000"/>
                      </a:solidFill>
                      <a:effectLst/>
                      <a:uLnTx/>
                      <a:uFillTx/>
                      <a:latin typeface="Arial"/>
                      <a:ea typeface="+mn-ea"/>
                      <a:cs typeface="+mn-cs"/>
                    </a:rPr>
                  </a:br>
                  <a:r>
                    <a:rPr kumimoji="0" lang="en-US" sz="1100" b="1" i="0" u="none" strike="noStrike" kern="1200" cap="none" spc="0" normalizeH="0" baseline="0" noProof="0" dirty="0">
                      <a:ln>
                        <a:noFill/>
                      </a:ln>
                      <a:solidFill>
                        <a:srgbClr val="000000"/>
                      </a:solidFill>
                      <a:effectLst/>
                      <a:uLnTx/>
                      <a:uFillTx/>
                      <a:latin typeface="Arial"/>
                      <a:ea typeface="+mn-ea"/>
                      <a:cs typeface="+mn-cs"/>
                    </a:rPr>
                    <a:t>ActRIIB</a:t>
                  </a:r>
                </a:p>
              </p:txBody>
            </p:sp>
            <p:sp>
              <p:nvSpPr>
                <p:cNvPr id="24" name="Right Brace 24">
                  <a:extLst>
                    <a:ext uri="{FF2B5EF4-FFF2-40B4-BE49-F238E27FC236}">
                      <a16:creationId xmlns:a16="http://schemas.microsoft.com/office/drawing/2014/main" id="{C4DE44F0-A0F6-405A-8946-4A7FB2DEDBD1}"/>
                    </a:ext>
                  </a:extLst>
                </p:cNvPr>
                <p:cNvSpPr/>
                <p:nvPr/>
              </p:nvSpPr>
              <p:spPr>
                <a:xfrm>
                  <a:off x="4527657" y="1728260"/>
                  <a:ext cx="360064" cy="833170"/>
                </a:xfrm>
                <a:prstGeom prst="rightBrace">
                  <a:avLst>
                    <a:gd name="adj1" fmla="val 14846"/>
                    <a:gd name="adj2" fmla="val 50000"/>
                  </a:avLst>
                </a:prstGeom>
                <a:noFill/>
                <a:ln w="38100" cap="flat" cmpd="sng" algn="ctr">
                  <a:solidFill>
                    <a:srgbClr val="BD3333"/>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0" name="Group 20">
                <a:extLst>
                  <a:ext uri="{FF2B5EF4-FFF2-40B4-BE49-F238E27FC236}">
                    <a16:creationId xmlns:a16="http://schemas.microsoft.com/office/drawing/2014/main" id="{B2F91D5E-3C2D-4375-B8A1-4E0AF771BFF5}"/>
                  </a:ext>
                </a:extLst>
              </p:cNvPr>
              <p:cNvGrpSpPr>
                <a:grpSpLocks/>
              </p:cNvGrpSpPr>
              <p:nvPr/>
            </p:nvGrpSpPr>
            <p:grpSpPr bwMode="auto">
              <a:xfrm>
                <a:off x="6918105" y="2192458"/>
                <a:ext cx="2153681" cy="897230"/>
                <a:chOff x="7598268" y="2242127"/>
                <a:chExt cx="2153636" cy="897609"/>
              </a:xfrm>
            </p:grpSpPr>
            <p:sp>
              <p:nvSpPr>
                <p:cNvPr id="21" name="TextBox 19">
                  <a:extLst>
                    <a:ext uri="{FF2B5EF4-FFF2-40B4-BE49-F238E27FC236}">
                      <a16:creationId xmlns:a16="http://schemas.microsoft.com/office/drawing/2014/main" id="{9A1D1272-AAD5-4214-98DF-8C1E4A458BD3}"/>
                    </a:ext>
                  </a:extLst>
                </p:cNvPr>
                <p:cNvSpPr txBox="1"/>
                <p:nvPr/>
              </p:nvSpPr>
              <p:spPr>
                <a:xfrm>
                  <a:off x="8060447" y="2288644"/>
                  <a:ext cx="1691457" cy="83349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Human</a:t>
                  </a:r>
                  <a:br>
                    <a:rPr kumimoji="0" lang="en-US" sz="1100" b="1" i="0" u="none" strike="noStrike" kern="1200" cap="none" spc="0" normalizeH="0" baseline="0" noProof="0" dirty="0">
                      <a:ln>
                        <a:noFill/>
                      </a:ln>
                      <a:solidFill>
                        <a:srgbClr val="000000"/>
                      </a:solidFill>
                      <a:effectLst/>
                      <a:uLnTx/>
                      <a:uFillTx/>
                      <a:latin typeface="Arial"/>
                      <a:ea typeface="+mn-ea"/>
                      <a:cs typeface="+mn-cs"/>
                    </a:rPr>
                  </a:br>
                  <a:r>
                    <a:rPr kumimoji="0" lang="en-US" sz="1100" b="1" i="0" u="none" strike="noStrike" kern="1200" cap="none" spc="0" normalizeH="0" baseline="0" noProof="0" dirty="0">
                      <a:ln>
                        <a:noFill/>
                      </a:ln>
                      <a:solidFill>
                        <a:srgbClr val="000000"/>
                      </a:solidFill>
                      <a:effectLst/>
                      <a:uLnTx/>
                      <a:uFillTx/>
                      <a:latin typeface="Arial"/>
                      <a:ea typeface="+mn-ea"/>
                      <a:cs typeface="+mn-cs"/>
                    </a:rPr>
                    <a:t>IgG1 Fc</a:t>
                  </a:r>
                  <a:br>
                    <a:rPr kumimoji="0" lang="en-US" sz="1100" b="1" i="0" u="none" strike="noStrike" kern="1200" cap="none" spc="0" normalizeH="0" baseline="0" noProof="0" dirty="0">
                      <a:ln>
                        <a:noFill/>
                      </a:ln>
                      <a:solidFill>
                        <a:srgbClr val="000000"/>
                      </a:solidFill>
                      <a:effectLst/>
                      <a:uLnTx/>
                      <a:uFillTx/>
                      <a:latin typeface="Arial"/>
                      <a:ea typeface="+mn-ea"/>
                      <a:cs typeface="+mn-cs"/>
                    </a:rPr>
                  </a:br>
                  <a:r>
                    <a:rPr kumimoji="0" lang="en-US" sz="1100" b="1" i="0" u="none" strike="noStrike" kern="1200" cap="none" spc="0" normalizeH="0" baseline="0" noProof="0" dirty="0">
                      <a:ln>
                        <a:noFill/>
                      </a:ln>
                      <a:solidFill>
                        <a:srgbClr val="000000"/>
                      </a:solidFill>
                      <a:effectLst/>
                      <a:uLnTx/>
                      <a:uFillTx/>
                      <a:latin typeface="Arial"/>
                      <a:ea typeface="+mn-ea"/>
                      <a:cs typeface="+mn-cs"/>
                    </a:rPr>
                    <a:t>domain</a:t>
                  </a:r>
                </a:p>
              </p:txBody>
            </p:sp>
            <p:sp>
              <p:nvSpPr>
                <p:cNvPr id="22" name="Right Brace 22">
                  <a:extLst>
                    <a:ext uri="{FF2B5EF4-FFF2-40B4-BE49-F238E27FC236}">
                      <a16:creationId xmlns:a16="http://schemas.microsoft.com/office/drawing/2014/main" id="{FEB52033-627A-43F7-9089-EF81234A9845}"/>
                    </a:ext>
                  </a:extLst>
                </p:cNvPr>
                <p:cNvSpPr/>
                <p:nvPr/>
              </p:nvSpPr>
              <p:spPr>
                <a:xfrm>
                  <a:off x="7598268" y="2242127"/>
                  <a:ext cx="359991" cy="897609"/>
                </a:xfrm>
                <a:prstGeom prst="rightBrace">
                  <a:avLst>
                    <a:gd name="adj1" fmla="val 18916"/>
                    <a:gd name="adj2" fmla="val 50000"/>
                  </a:avLst>
                </a:prstGeom>
                <a:noFill/>
                <a:ln w="38100" cap="flat" cmpd="sng" algn="ctr">
                  <a:solidFill>
                    <a:srgbClr val="54ADA4"/>
                  </a:solidFill>
                  <a:prstDash val="solid"/>
                  <a:miter lim="800000"/>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8" name="Group 9">
              <a:extLst>
                <a:ext uri="{FF2B5EF4-FFF2-40B4-BE49-F238E27FC236}">
                  <a16:creationId xmlns:a16="http://schemas.microsoft.com/office/drawing/2014/main" id="{9D48BA5E-D368-42BF-B88A-5EDF9A2B476D}"/>
                </a:ext>
              </a:extLst>
            </p:cNvPr>
            <p:cNvGrpSpPr/>
            <p:nvPr/>
          </p:nvGrpSpPr>
          <p:grpSpPr>
            <a:xfrm>
              <a:off x="5857766" y="1461871"/>
              <a:ext cx="692439" cy="1275340"/>
              <a:chOff x="575864" y="2578654"/>
              <a:chExt cx="976018" cy="1797638"/>
            </a:xfrm>
          </p:grpSpPr>
          <p:grpSp>
            <p:nvGrpSpPr>
              <p:cNvPr id="11" name="Group 11">
                <a:extLst>
                  <a:ext uri="{FF2B5EF4-FFF2-40B4-BE49-F238E27FC236}">
                    <a16:creationId xmlns:a16="http://schemas.microsoft.com/office/drawing/2014/main" id="{1B907B0E-B07B-453B-A90B-6D3F8FBC5A1B}"/>
                  </a:ext>
                </a:extLst>
              </p:cNvPr>
              <p:cNvGrpSpPr/>
              <p:nvPr/>
            </p:nvGrpSpPr>
            <p:grpSpPr>
              <a:xfrm>
                <a:off x="822626" y="3379596"/>
                <a:ext cx="479048" cy="996696"/>
                <a:chOff x="822626" y="3379596"/>
                <a:chExt cx="479048" cy="996696"/>
              </a:xfrm>
            </p:grpSpPr>
            <p:sp>
              <p:nvSpPr>
                <p:cNvPr id="15" name="Oval 15">
                  <a:extLst>
                    <a:ext uri="{FF2B5EF4-FFF2-40B4-BE49-F238E27FC236}">
                      <a16:creationId xmlns:a16="http://schemas.microsoft.com/office/drawing/2014/main" id="{AE6076F4-C74C-4713-8040-62A44537EFFC}"/>
                    </a:ext>
                  </a:extLst>
                </p:cNvPr>
                <p:cNvSpPr>
                  <a:spLocks noChangeArrowheads="1"/>
                </p:cNvSpPr>
                <p:nvPr/>
              </p:nvSpPr>
              <p:spPr bwMode="auto">
                <a:xfrm>
                  <a:off x="1046641" y="3845548"/>
                  <a:ext cx="249519" cy="530744"/>
                </a:xfrm>
                <a:prstGeom prst="ellipse">
                  <a:avLst/>
                </a:prstGeom>
                <a:solidFill>
                  <a:srgbClr val="54ADA4"/>
                </a:solidFill>
                <a:ln w="19050" cap="flat" cmpd="sng" algn="ctr">
                  <a:solidFill>
                    <a:srgbClr val="54ADA4">
                      <a:lumMod val="75000"/>
                    </a:srgbClr>
                  </a:solidFill>
                  <a:prstDash val="solid"/>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4977" b="1" i="0" u="none" strike="noStrike" kern="1200" cap="none" spc="0" normalizeH="0" baseline="0" noProof="0" dirty="0">
                    <a:ln>
                      <a:noFill/>
                    </a:ln>
                    <a:solidFill>
                      <a:srgbClr val="000000"/>
                    </a:solidFill>
                    <a:effectLst/>
                    <a:uLnTx/>
                    <a:uFillTx/>
                    <a:latin typeface="Arial"/>
                    <a:ea typeface="+mn-ea"/>
                    <a:cs typeface="+mn-cs"/>
                  </a:endParaRPr>
                </a:p>
              </p:txBody>
            </p:sp>
            <p:sp>
              <p:nvSpPr>
                <p:cNvPr id="16" name="Oval 16">
                  <a:extLst>
                    <a:ext uri="{FF2B5EF4-FFF2-40B4-BE49-F238E27FC236}">
                      <a16:creationId xmlns:a16="http://schemas.microsoft.com/office/drawing/2014/main" id="{0530AEA7-6304-40ED-9F18-4EADBDF9BB8A}"/>
                    </a:ext>
                  </a:extLst>
                </p:cNvPr>
                <p:cNvSpPr>
                  <a:spLocks noChangeArrowheads="1"/>
                </p:cNvSpPr>
                <p:nvPr/>
              </p:nvSpPr>
              <p:spPr bwMode="auto">
                <a:xfrm>
                  <a:off x="822626" y="3845548"/>
                  <a:ext cx="249519" cy="530744"/>
                </a:xfrm>
                <a:prstGeom prst="ellipse">
                  <a:avLst/>
                </a:prstGeom>
                <a:solidFill>
                  <a:srgbClr val="54ADA4"/>
                </a:solidFill>
                <a:ln w="19050" cap="flat" cmpd="sng" algn="ctr">
                  <a:solidFill>
                    <a:srgbClr val="54ADA4">
                      <a:lumMod val="75000"/>
                    </a:srgbClr>
                  </a:solidFill>
                  <a:prstDash val="solid"/>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4977" b="1" i="0" u="none" strike="noStrike" kern="1200" cap="none" spc="0" normalizeH="0" baseline="0" noProof="0" dirty="0">
                    <a:ln>
                      <a:noFill/>
                    </a:ln>
                    <a:solidFill>
                      <a:srgbClr val="000000"/>
                    </a:solidFill>
                    <a:effectLst/>
                    <a:uLnTx/>
                    <a:uFillTx/>
                    <a:latin typeface="Arial"/>
                    <a:ea typeface="+mn-ea"/>
                    <a:cs typeface="+mn-cs"/>
                  </a:endParaRPr>
                </a:p>
              </p:txBody>
            </p:sp>
            <p:sp>
              <p:nvSpPr>
                <p:cNvPr id="17" name="Oval 17">
                  <a:extLst>
                    <a:ext uri="{FF2B5EF4-FFF2-40B4-BE49-F238E27FC236}">
                      <a16:creationId xmlns:a16="http://schemas.microsoft.com/office/drawing/2014/main" id="{785A36B2-ED0D-4501-9A7D-046C54B25239}"/>
                    </a:ext>
                  </a:extLst>
                </p:cNvPr>
                <p:cNvSpPr>
                  <a:spLocks noChangeArrowheads="1"/>
                </p:cNvSpPr>
                <p:nvPr/>
              </p:nvSpPr>
              <p:spPr bwMode="auto">
                <a:xfrm>
                  <a:off x="1051466" y="3379596"/>
                  <a:ext cx="250208" cy="512134"/>
                </a:xfrm>
                <a:prstGeom prst="ellipse">
                  <a:avLst/>
                </a:prstGeom>
                <a:solidFill>
                  <a:srgbClr val="54ADA4"/>
                </a:solidFill>
                <a:ln w="19050" cap="flat" cmpd="sng" algn="ctr">
                  <a:solidFill>
                    <a:srgbClr val="54ADA4">
                      <a:lumMod val="75000"/>
                    </a:srgbClr>
                  </a:solidFill>
                  <a:prstDash val="solid"/>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4977" b="1" i="0" u="none" strike="noStrike" kern="1200" cap="none" spc="0" normalizeH="0" baseline="0" noProof="0" dirty="0">
                    <a:ln>
                      <a:noFill/>
                    </a:ln>
                    <a:solidFill>
                      <a:srgbClr val="000000"/>
                    </a:solidFill>
                    <a:effectLst/>
                    <a:uLnTx/>
                    <a:uFillTx/>
                    <a:latin typeface="Arial"/>
                    <a:ea typeface="+mn-ea"/>
                    <a:cs typeface="+mn-cs"/>
                  </a:endParaRPr>
                </a:p>
              </p:txBody>
            </p:sp>
            <p:sp>
              <p:nvSpPr>
                <p:cNvPr id="18" name="Oval 18">
                  <a:extLst>
                    <a:ext uri="{FF2B5EF4-FFF2-40B4-BE49-F238E27FC236}">
                      <a16:creationId xmlns:a16="http://schemas.microsoft.com/office/drawing/2014/main" id="{6A6C4D70-B19A-4043-A16C-628464BEB3A4}"/>
                    </a:ext>
                  </a:extLst>
                </p:cNvPr>
                <p:cNvSpPr>
                  <a:spLocks noChangeArrowheads="1"/>
                </p:cNvSpPr>
                <p:nvPr/>
              </p:nvSpPr>
              <p:spPr bwMode="auto">
                <a:xfrm>
                  <a:off x="822626" y="3379596"/>
                  <a:ext cx="249519" cy="512134"/>
                </a:xfrm>
                <a:prstGeom prst="ellipse">
                  <a:avLst/>
                </a:prstGeom>
                <a:solidFill>
                  <a:srgbClr val="54ADA4"/>
                </a:solidFill>
                <a:ln w="19050" cap="flat" cmpd="sng" algn="ctr">
                  <a:solidFill>
                    <a:srgbClr val="54ADA4">
                      <a:lumMod val="75000"/>
                    </a:srgbClr>
                  </a:solidFill>
                  <a:prstDash val="solid"/>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4977"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 name="Group 12">
                <a:extLst>
                  <a:ext uri="{FF2B5EF4-FFF2-40B4-BE49-F238E27FC236}">
                    <a16:creationId xmlns:a16="http://schemas.microsoft.com/office/drawing/2014/main" id="{ABE59B09-A318-403B-8FE3-D3930BFF0D22}"/>
                  </a:ext>
                </a:extLst>
              </p:cNvPr>
              <p:cNvGrpSpPr/>
              <p:nvPr/>
            </p:nvGrpSpPr>
            <p:grpSpPr>
              <a:xfrm>
                <a:off x="575864" y="2578654"/>
                <a:ext cx="976018" cy="884345"/>
                <a:chOff x="575864" y="2578654"/>
                <a:chExt cx="976018" cy="884345"/>
              </a:xfrm>
            </p:grpSpPr>
            <p:sp>
              <p:nvSpPr>
                <p:cNvPr id="13" name="Freeform 64">
                  <a:extLst>
                    <a:ext uri="{FF2B5EF4-FFF2-40B4-BE49-F238E27FC236}">
                      <a16:creationId xmlns:a16="http://schemas.microsoft.com/office/drawing/2014/main" id="{B38585F3-66C0-4E75-A859-EE000FB37A7A}"/>
                    </a:ext>
                  </a:extLst>
                </p:cNvPr>
                <p:cNvSpPr>
                  <a:spLocks/>
                </p:cNvSpPr>
                <p:nvPr/>
              </p:nvSpPr>
              <p:spPr bwMode="auto">
                <a:xfrm>
                  <a:off x="855711" y="2578654"/>
                  <a:ext cx="696171" cy="882276"/>
                </a:xfrm>
                <a:custGeom>
                  <a:avLst/>
                  <a:gdLst>
                    <a:gd name="T0" fmla="*/ 224 w 401"/>
                    <a:gd name="T1" fmla="*/ 56 h 579"/>
                    <a:gd name="T2" fmla="*/ 269 w 401"/>
                    <a:gd name="T3" fmla="*/ 6 h 579"/>
                    <a:gd name="T4" fmla="*/ 328 w 401"/>
                    <a:gd name="T5" fmla="*/ 18 h 579"/>
                    <a:gd name="T6" fmla="*/ 377 w 401"/>
                    <a:gd name="T7" fmla="*/ 95 h 579"/>
                    <a:gd name="T8" fmla="*/ 391 w 401"/>
                    <a:gd name="T9" fmla="*/ 195 h 579"/>
                    <a:gd name="T10" fmla="*/ 317 w 401"/>
                    <a:gd name="T11" fmla="*/ 333 h 579"/>
                    <a:gd name="T12" fmla="*/ 146 w 401"/>
                    <a:gd name="T13" fmla="*/ 443 h 579"/>
                    <a:gd name="T14" fmla="*/ 107 w 401"/>
                    <a:gd name="T15" fmla="*/ 552 h 579"/>
                    <a:gd name="T16" fmla="*/ 32 w 401"/>
                    <a:gd name="T17" fmla="*/ 570 h 579"/>
                    <a:gd name="T18" fmla="*/ 1 w 401"/>
                    <a:gd name="T19" fmla="*/ 500 h 579"/>
                    <a:gd name="T20" fmla="*/ 49 w 401"/>
                    <a:gd name="T21" fmla="*/ 386 h 579"/>
                    <a:gd name="T22" fmla="*/ 176 w 401"/>
                    <a:gd name="T23" fmla="*/ 291 h 579"/>
                    <a:gd name="T24" fmla="*/ 257 w 401"/>
                    <a:gd name="T25" fmla="*/ 216 h 579"/>
                    <a:gd name="T26" fmla="*/ 260 w 401"/>
                    <a:gd name="T27" fmla="*/ 144 h 579"/>
                    <a:gd name="T28" fmla="*/ 224 w 401"/>
                    <a:gd name="T29" fmla="*/ 56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 h="579">
                      <a:moveTo>
                        <a:pt x="224" y="56"/>
                      </a:moveTo>
                      <a:cubicBezTo>
                        <a:pt x="225" y="33"/>
                        <a:pt x="252" y="12"/>
                        <a:pt x="269" y="6"/>
                      </a:cubicBezTo>
                      <a:cubicBezTo>
                        <a:pt x="286" y="0"/>
                        <a:pt x="310" y="3"/>
                        <a:pt x="328" y="18"/>
                      </a:cubicBezTo>
                      <a:cubicBezTo>
                        <a:pt x="346" y="33"/>
                        <a:pt x="367" y="66"/>
                        <a:pt x="377" y="95"/>
                      </a:cubicBezTo>
                      <a:cubicBezTo>
                        <a:pt x="387" y="124"/>
                        <a:pt x="401" y="155"/>
                        <a:pt x="391" y="195"/>
                      </a:cubicBezTo>
                      <a:cubicBezTo>
                        <a:pt x="381" y="235"/>
                        <a:pt x="358" y="292"/>
                        <a:pt x="317" y="333"/>
                      </a:cubicBezTo>
                      <a:cubicBezTo>
                        <a:pt x="276" y="374"/>
                        <a:pt x="181" y="407"/>
                        <a:pt x="146" y="443"/>
                      </a:cubicBezTo>
                      <a:cubicBezTo>
                        <a:pt x="111" y="479"/>
                        <a:pt x="126" y="529"/>
                        <a:pt x="107" y="552"/>
                      </a:cubicBezTo>
                      <a:cubicBezTo>
                        <a:pt x="88" y="575"/>
                        <a:pt x="50" y="579"/>
                        <a:pt x="32" y="570"/>
                      </a:cubicBezTo>
                      <a:cubicBezTo>
                        <a:pt x="14" y="561"/>
                        <a:pt x="0" y="533"/>
                        <a:pt x="1" y="500"/>
                      </a:cubicBezTo>
                      <a:cubicBezTo>
                        <a:pt x="2" y="467"/>
                        <a:pt x="20" y="421"/>
                        <a:pt x="49" y="386"/>
                      </a:cubicBezTo>
                      <a:cubicBezTo>
                        <a:pt x="78" y="351"/>
                        <a:pt x="139" y="317"/>
                        <a:pt x="176" y="291"/>
                      </a:cubicBezTo>
                      <a:cubicBezTo>
                        <a:pt x="211" y="263"/>
                        <a:pt x="243" y="241"/>
                        <a:pt x="257" y="216"/>
                      </a:cubicBezTo>
                      <a:cubicBezTo>
                        <a:pt x="271" y="191"/>
                        <a:pt x="265" y="171"/>
                        <a:pt x="260" y="144"/>
                      </a:cubicBezTo>
                      <a:cubicBezTo>
                        <a:pt x="255" y="117"/>
                        <a:pt x="223" y="79"/>
                        <a:pt x="224" y="56"/>
                      </a:cubicBezTo>
                      <a:close/>
                    </a:path>
                  </a:pathLst>
                </a:custGeom>
                <a:solidFill>
                  <a:srgbClr val="BD3333"/>
                </a:solidFill>
                <a:ln w="19050" cap="flat" cmpd="sng" algn="ctr">
                  <a:solidFill>
                    <a:srgbClr val="BD3333">
                      <a:lumMod val="75000"/>
                    </a:srgb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4977" b="1" i="0" u="none" strike="noStrike" kern="1200" cap="none" spc="0" normalizeH="0" baseline="0" noProof="0" dirty="0">
                    <a:ln>
                      <a:noFill/>
                    </a:ln>
                    <a:solidFill>
                      <a:srgbClr val="000000"/>
                    </a:solidFill>
                    <a:effectLst/>
                    <a:uLnTx/>
                    <a:uFillTx/>
                    <a:latin typeface="Arial"/>
                    <a:ea typeface="+mn-ea"/>
                    <a:cs typeface="+mn-cs"/>
                  </a:endParaRPr>
                </a:p>
              </p:txBody>
            </p:sp>
            <p:sp>
              <p:nvSpPr>
                <p:cNvPr id="14" name="Freeform 65">
                  <a:extLst>
                    <a:ext uri="{FF2B5EF4-FFF2-40B4-BE49-F238E27FC236}">
                      <a16:creationId xmlns:a16="http://schemas.microsoft.com/office/drawing/2014/main" id="{32773159-C1A6-442E-872F-B2C8B37EE2DD}"/>
                    </a:ext>
                  </a:extLst>
                </p:cNvPr>
                <p:cNvSpPr>
                  <a:spLocks/>
                </p:cNvSpPr>
                <p:nvPr/>
              </p:nvSpPr>
              <p:spPr bwMode="auto">
                <a:xfrm flipH="1">
                  <a:off x="575864" y="2580033"/>
                  <a:ext cx="696171" cy="882966"/>
                </a:xfrm>
                <a:custGeom>
                  <a:avLst/>
                  <a:gdLst>
                    <a:gd name="T0" fmla="*/ 224 w 401"/>
                    <a:gd name="T1" fmla="*/ 56 h 579"/>
                    <a:gd name="T2" fmla="*/ 269 w 401"/>
                    <a:gd name="T3" fmla="*/ 6 h 579"/>
                    <a:gd name="T4" fmla="*/ 328 w 401"/>
                    <a:gd name="T5" fmla="*/ 18 h 579"/>
                    <a:gd name="T6" fmla="*/ 377 w 401"/>
                    <a:gd name="T7" fmla="*/ 95 h 579"/>
                    <a:gd name="T8" fmla="*/ 391 w 401"/>
                    <a:gd name="T9" fmla="*/ 195 h 579"/>
                    <a:gd name="T10" fmla="*/ 317 w 401"/>
                    <a:gd name="T11" fmla="*/ 333 h 579"/>
                    <a:gd name="T12" fmla="*/ 146 w 401"/>
                    <a:gd name="T13" fmla="*/ 443 h 579"/>
                    <a:gd name="T14" fmla="*/ 107 w 401"/>
                    <a:gd name="T15" fmla="*/ 552 h 579"/>
                    <a:gd name="T16" fmla="*/ 32 w 401"/>
                    <a:gd name="T17" fmla="*/ 570 h 579"/>
                    <a:gd name="T18" fmla="*/ 1 w 401"/>
                    <a:gd name="T19" fmla="*/ 500 h 579"/>
                    <a:gd name="T20" fmla="*/ 49 w 401"/>
                    <a:gd name="T21" fmla="*/ 386 h 579"/>
                    <a:gd name="T22" fmla="*/ 176 w 401"/>
                    <a:gd name="T23" fmla="*/ 291 h 579"/>
                    <a:gd name="T24" fmla="*/ 257 w 401"/>
                    <a:gd name="T25" fmla="*/ 216 h 579"/>
                    <a:gd name="T26" fmla="*/ 260 w 401"/>
                    <a:gd name="T27" fmla="*/ 144 h 579"/>
                    <a:gd name="T28" fmla="*/ 224 w 401"/>
                    <a:gd name="T29" fmla="*/ 56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 h="579">
                      <a:moveTo>
                        <a:pt x="224" y="56"/>
                      </a:moveTo>
                      <a:cubicBezTo>
                        <a:pt x="225" y="33"/>
                        <a:pt x="252" y="12"/>
                        <a:pt x="269" y="6"/>
                      </a:cubicBezTo>
                      <a:cubicBezTo>
                        <a:pt x="286" y="0"/>
                        <a:pt x="310" y="3"/>
                        <a:pt x="328" y="18"/>
                      </a:cubicBezTo>
                      <a:cubicBezTo>
                        <a:pt x="346" y="33"/>
                        <a:pt x="367" y="66"/>
                        <a:pt x="377" y="95"/>
                      </a:cubicBezTo>
                      <a:cubicBezTo>
                        <a:pt x="387" y="124"/>
                        <a:pt x="401" y="155"/>
                        <a:pt x="391" y="195"/>
                      </a:cubicBezTo>
                      <a:cubicBezTo>
                        <a:pt x="381" y="235"/>
                        <a:pt x="358" y="292"/>
                        <a:pt x="317" y="333"/>
                      </a:cubicBezTo>
                      <a:cubicBezTo>
                        <a:pt x="276" y="374"/>
                        <a:pt x="181" y="407"/>
                        <a:pt x="146" y="443"/>
                      </a:cubicBezTo>
                      <a:cubicBezTo>
                        <a:pt x="111" y="479"/>
                        <a:pt x="126" y="529"/>
                        <a:pt x="107" y="552"/>
                      </a:cubicBezTo>
                      <a:cubicBezTo>
                        <a:pt x="88" y="575"/>
                        <a:pt x="50" y="579"/>
                        <a:pt x="32" y="570"/>
                      </a:cubicBezTo>
                      <a:cubicBezTo>
                        <a:pt x="14" y="561"/>
                        <a:pt x="0" y="533"/>
                        <a:pt x="1" y="500"/>
                      </a:cubicBezTo>
                      <a:cubicBezTo>
                        <a:pt x="2" y="467"/>
                        <a:pt x="20" y="421"/>
                        <a:pt x="49" y="386"/>
                      </a:cubicBezTo>
                      <a:cubicBezTo>
                        <a:pt x="78" y="351"/>
                        <a:pt x="139" y="317"/>
                        <a:pt x="176" y="291"/>
                      </a:cubicBezTo>
                      <a:cubicBezTo>
                        <a:pt x="211" y="263"/>
                        <a:pt x="243" y="241"/>
                        <a:pt x="257" y="216"/>
                      </a:cubicBezTo>
                      <a:cubicBezTo>
                        <a:pt x="271" y="191"/>
                        <a:pt x="265" y="171"/>
                        <a:pt x="260" y="144"/>
                      </a:cubicBezTo>
                      <a:cubicBezTo>
                        <a:pt x="255" y="117"/>
                        <a:pt x="223" y="79"/>
                        <a:pt x="224" y="56"/>
                      </a:cubicBezTo>
                      <a:close/>
                    </a:path>
                  </a:pathLst>
                </a:custGeom>
                <a:solidFill>
                  <a:srgbClr val="BD3333"/>
                </a:solidFill>
                <a:ln w="19050" cap="flat" cmpd="sng" algn="ctr">
                  <a:solidFill>
                    <a:srgbClr val="BD3333">
                      <a:lumMod val="75000"/>
                    </a:srgbClr>
                  </a:solidFill>
                  <a:prstDash val="solid"/>
                  <a:miter lim="800000"/>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4977" b="1"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9" name="TextBox 16">
              <a:extLst>
                <a:ext uri="{FF2B5EF4-FFF2-40B4-BE49-F238E27FC236}">
                  <a16:creationId xmlns:a16="http://schemas.microsoft.com/office/drawing/2014/main" id="{EEBE73F3-C0CA-4E14-9ACE-EC9EA78E6635}"/>
                </a:ext>
              </a:extLst>
            </p:cNvPr>
            <p:cNvSpPr txBox="1"/>
            <p:nvPr/>
          </p:nvSpPr>
          <p:spPr bwMode="auto">
            <a:xfrm>
              <a:off x="5723407" y="690576"/>
              <a:ext cx="338548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Luspatercept</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ActRIIB / IgG1 Fc recombinant </a:t>
              </a:r>
              <a:br>
                <a:rPr kumimoji="0" lang="en-US" sz="1100" b="1" i="0" u="none" strike="noStrike" kern="1200" cap="none" spc="0" normalizeH="0" baseline="0" noProof="0" dirty="0">
                  <a:ln>
                    <a:noFill/>
                  </a:ln>
                  <a:solidFill>
                    <a:srgbClr val="000000"/>
                  </a:solidFill>
                  <a:effectLst/>
                  <a:uLnTx/>
                  <a:uFillTx/>
                  <a:latin typeface="Arial"/>
                  <a:ea typeface="+mn-ea"/>
                  <a:cs typeface="+mn-cs"/>
                </a:rPr>
              </a:br>
              <a:r>
                <a:rPr kumimoji="0" lang="en-US" sz="1100" b="1" i="0" u="none" strike="noStrike" kern="1200" cap="none" spc="0" normalizeH="0" baseline="0" noProof="0" dirty="0">
                  <a:ln>
                    <a:noFill/>
                  </a:ln>
                  <a:solidFill>
                    <a:srgbClr val="000000"/>
                  </a:solidFill>
                  <a:effectLst/>
                  <a:uLnTx/>
                  <a:uFillTx/>
                  <a:latin typeface="Arial"/>
                  <a:ea typeface="+mn-ea"/>
                  <a:cs typeface="+mn-cs"/>
                </a:rPr>
                <a:t>fusion protein</a:t>
              </a:r>
            </a:p>
          </p:txBody>
        </p:sp>
      </p:grpSp>
      <p:grpSp>
        <p:nvGrpSpPr>
          <p:cNvPr id="25" name="Group 25">
            <a:extLst>
              <a:ext uri="{FF2B5EF4-FFF2-40B4-BE49-F238E27FC236}">
                <a16:creationId xmlns:a16="http://schemas.microsoft.com/office/drawing/2014/main" id="{E57AB59B-3D5D-4EBA-ACF3-F7B60B62F4A7}"/>
              </a:ext>
            </a:extLst>
          </p:cNvPr>
          <p:cNvGrpSpPr/>
          <p:nvPr/>
        </p:nvGrpSpPr>
        <p:grpSpPr>
          <a:xfrm>
            <a:off x="879678" y="2827939"/>
            <a:ext cx="5825629" cy="2418763"/>
            <a:chOff x="5018849" y="2772453"/>
            <a:chExt cx="3572423" cy="1339787"/>
          </a:xfrm>
        </p:grpSpPr>
        <p:grpSp>
          <p:nvGrpSpPr>
            <p:cNvPr id="26" name="Group 26">
              <a:extLst>
                <a:ext uri="{FF2B5EF4-FFF2-40B4-BE49-F238E27FC236}">
                  <a16:creationId xmlns:a16="http://schemas.microsoft.com/office/drawing/2014/main" id="{4239E98E-2425-4498-9D62-16DF6048AC6F}"/>
                </a:ext>
              </a:extLst>
            </p:cNvPr>
            <p:cNvGrpSpPr/>
            <p:nvPr/>
          </p:nvGrpSpPr>
          <p:grpSpPr>
            <a:xfrm>
              <a:off x="5018849" y="2772453"/>
              <a:ext cx="3572423" cy="1339787"/>
              <a:chOff x="5361376" y="2215183"/>
              <a:chExt cx="3572423" cy="1339787"/>
            </a:xfrm>
          </p:grpSpPr>
          <p:cxnSp>
            <p:nvCxnSpPr>
              <p:cNvPr id="29" name="Straight Connector 29">
                <a:extLst>
                  <a:ext uri="{FF2B5EF4-FFF2-40B4-BE49-F238E27FC236}">
                    <a16:creationId xmlns:a16="http://schemas.microsoft.com/office/drawing/2014/main" id="{23DAA365-ADCC-4890-8823-2F4EDEB98FC1}"/>
                  </a:ext>
                </a:extLst>
              </p:cNvPr>
              <p:cNvCxnSpPr>
                <a:cxnSpLocks/>
              </p:cNvCxnSpPr>
              <p:nvPr/>
            </p:nvCxnSpPr>
            <p:spPr>
              <a:xfrm>
                <a:off x="5902036" y="2488046"/>
                <a:ext cx="1117270" cy="0"/>
              </a:xfrm>
              <a:prstGeom prst="line">
                <a:avLst/>
              </a:prstGeom>
              <a:noFill/>
              <a:ln w="57150" cap="rnd" cmpd="sng" algn="ctr">
                <a:solidFill>
                  <a:srgbClr val="4DA1BB">
                    <a:lumMod val="75000"/>
                  </a:srgbClr>
                </a:solidFill>
                <a:prstDash val="solid"/>
              </a:ln>
              <a:effectLst/>
            </p:spPr>
          </p:cxnSp>
          <p:cxnSp>
            <p:nvCxnSpPr>
              <p:cNvPr id="30" name="Straight Connector 30">
                <a:extLst>
                  <a:ext uri="{FF2B5EF4-FFF2-40B4-BE49-F238E27FC236}">
                    <a16:creationId xmlns:a16="http://schemas.microsoft.com/office/drawing/2014/main" id="{47E29201-2699-4B27-8EBE-A044167273AE}"/>
                  </a:ext>
                </a:extLst>
              </p:cNvPr>
              <p:cNvCxnSpPr>
                <a:cxnSpLocks/>
              </p:cNvCxnSpPr>
              <p:nvPr/>
            </p:nvCxnSpPr>
            <p:spPr>
              <a:xfrm>
                <a:off x="6509690" y="3281486"/>
                <a:ext cx="1394958" cy="0"/>
              </a:xfrm>
              <a:prstGeom prst="line">
                <a:avLst/>
              </a:prstGeom>
              <a:noFill/>
              <a:ln w="57150" cap="rnd" cmpd="sng" algn="ctr">
                <a:solidFill>
                  <a:srgbClr val="00B050"/>
                </a:solidFill>
                <a:prstDash val="solid"/>
              </a:ln>
              <a:effectLst/>
            </p:spPr>
          </p:cxnSp>
          <p:sp>
            <p:nvSpPr>
              <p:cNvPr id="31" name="TextBox 60">
                <a:extLst>
                  <a:ext uri="{FF2B5EF4-FFF2-40B4-BE49-F238E27FC236}">
                    <a16:creationId xmlns:a16="http://schemas.microsoft.com/office/drawing/2014/main" id="{ACE7F78C-8B52-45EF-9FDE-8A375EE650C1}"/>
                  </a:ext>
                </a:extLst>
              </p:cNvPr>
              <p:cNvSpPr txBox="1"/>
              <p:nvPr/>
            </p:nvSpPr>
            <p:spPr>
              <a:xfrm>
                <a:off x="5578467" y="3293360"/>
                <a:ext cx="3355332" cy="26161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Luspatercept responsive</a:t>
                </a:r>
              </a:p>
            </p:txBody>
          </p:sp>
          <p:sp>
            <p:nvSpPr>
              <p:cNvPr id="32" name="TextBox 61">
                <a:extLst>
                  <a:ext uri="{FF2B5EF4-FFF2-40B4-BE49-F238E27FC236}">
                    <a16:creationId xmlns:a16="http://schemas.microsoft.com/office/drawing/2014/main" id="{1F85DE2F-A1DB-4B63-B685-033B4B0BEBDB}"/>
                  </a:ext>
                </a:extLst>
              </p:cNvPr>
              <p:cNvSpPr txBox="1"/>
              <p:nvPr/>
            </p:nvSpPr>
            <p:spPr>
              <a:xfrm>
                <a:off x="5361376" y="2215183"/>
                <a:ext cx="2132211" cy="26161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EPO dependent</a:t>
                </a:r>
              </a:p>
            </p:txBody>
          </p:sp>
          <p:grpSp>
            <p:nvGrpSpPr>
              <p:cNvPr id="33" name="Group 33">
                <a:extLst>
                  <a:ext uri="{FF2B5EF4-FFF2-40B4-BE49-F238E27FC236}">
                    <a16:creationId xmlns:a16="http://schemas.microsoft.com/office/drawing/2014/main" id="{D964405B-8240-45B7-B016-5999633E8A51}"/>
                  </a:ext>
                </a:extLst>
              </p:cNvPr>
              <p:cNvGrpSpPr>
                <a:grpSpLocks noChangeAspect="1"/>
              </p:cNvGrpSpPr>
              <p:nvPr/>
            </p:nvGrpSpPr>
            <p:grpSpPr>
              <a:xfrm>
                <a:off x="5502721" y="2641870"/>
                <a:ext cx="3318390" cy="549897"/>
                <a:chOff x="1818167" y="-945913"/>
                <a:chExt cx="6178652" cy="1348392"/>
              </a:xfrm>
            </p:grpSpPr>
            <p:cxnSp>
              <p:nvCxnSpPr>
                <p:cNvPr id="34" name="Straight Connector 34">
                  <a:extLst>
                    <a:ext uri="{FF2B5EF4-FFF2-40B4-BE49-F238E27FC236}">
                      <a16:creationId xmlns:a16="http://schemas.microsoft.com/office/drawing/2014/main" id="{E1CFD3BA-5BED-45A0-8FD1-6B69A2A161EB}"/>
                    </a:ext>
                  </a:extLst>
                </p:cNvPr>
                <p:cNvCxnSpPr/>
                <p:nvPr/>
              </p:nvCxnSpPr>
              <p:spPr>
                <a:xfrm flipV="1">
                  <a:off x="5412991" y="-395905"/>
                  <a:ext cx="420643" cy="795"/>
                </a:xfrm>
                <a:prstGeom prst="line">
                  <a:avLst/>
                </a:prstGeom>
                <a:noFill/>
                <a:ln w="28575" cap="flat" cmpd="sng" algn="ctr">
                  <a:solidFill>
                    <a:srgbClr val="FFFFFF"/>
                  </a:solidFill>
                  <a:prstDash val="sysDash"/>
                  <a:headEnd type="none" w="med" len="med"/>
                  <a:tailEnd type="none" w="med" len="med"/>
                </a:ln>
                <a:effectLst/>
              </p:spPr>
            </p:cxnSp>
            <p:grpSp>
              <p:nvGrpSpPr>
                <p:cNvPr id="35" name="Group 35">
                  <a:extLst>
                    <a:ext uri="{FF2B5EF4-FFF2-40B4-BE49-F238E27FC236}">
                      <a16:creationId xmlns:a16="http://schemas.microsoft.com/office/drawing/2014/main" id="{32372A4C-FA0C-497F-B05A-A637A0B1AD53}"/>
                    </a:ext>
                  </a:extLst>
                </p:cNvPr>
                <p:cNvGrpSpPr/>
                <p:nvPr/>
              </p:nvGrpSpPr>
              <p:grpSpPr>
                <a:xfrm>
                  <a:off x="1818167" y="-945913"/>
                  <a:ext cx="6178652" cy="1348392"/>
                  <a:chOff x="1818167" y="-945913"/>
                  <a:chExt cx="6178652" cy="1348392"/>
                </a:xfrm>
              </p:grpSpPr>
              <p:grpSp>
                <p:nvGrpSpPr>
                  <p:cNvPr id="36" name="Group 36">
                    <a:extLst>
                      <a:ext uri="{FF2B5EF4-FFF2-40B4-BE49-F238E27FC236}">
                        <a16:creationId xmlns:a16="http://schemas.microsoft.com/office/drawing/2014/main" id="{918CBAF9-7A99-4FF4-B073-CEA9F38BDC2F}"/>
                      </a:ext>
                    </a:extLst>
                  </p:cNvPr>
                  <p:cNvGrpSpPr/>
                  <p:nvPr/>
                </p:nvGrpSpPr>
                <p:grpSpPr>
                  <a:xfrm>
                    <a:off x="1818167" y="-945913"/>
                    <a:ext cx="6178652" cy="1348392"/>
                    <a:chOff x="1818167" y="-945913"/>
                    <a:chExt cx="6178652" cy="1348392"/>
                  </a:xfrm>
                </p:grpSpPr>
                <p:grpSp>
                  <p:nvGrpSpPr>
                    <p:cNvPr id="38" name="Group 38">
                      <a:extLst>
                        <a:ext uri="{FF2B5EF4-FFF2-40B4-BE49-F238E27FC236}">
                          <a16:creationId xmlns:a16="http://schemas.microsoft.com/office/drawing/2014/main" id="{80E090F9-9145-4DCF-B422-780DC6B269EA}"/>
                        </a:ext>
                      </a:extLst>
                    </p:cNvPr>
                    <p:cNvGrpSpPr/>
                    <p:nvPr/>
                  </p:nvGrpSpPr>
                  <p:grpSpPr>
                    <a:xfrm>
                      <a:off x="1818167" y="-945913"/>
                      <a:ext cx="6178652" cy="1348392"/>
                      <a:chOff x="1818167" y="-945913"/>
                      <a:chExt cx="6178652" cy="1348392"/>
                    </a:xfrm>
                  </p:grpSpPr>
                  <p:grpSp>
                    <p:nvGrpSpPr>
                      <p:cNvPr id="40" name="Group 40">
                        <a:extLst>
                          <a:ext uri="{FF2B5EF4-FFF2-40B4-BE49-F238E27FC236}">
                            <a16:creationId xmlns:a16="http://schemas.microsoft.com/office/drawing/2014/main" id="{1FC4DF4E-9321-4464-98DF-3987DD19512A}"/>
                          </a:ext>
                        </a:extLst>
                      </p:cNvPr>
                      <p:cNvGrpSpPr/>
                      <p:nvPr/>
                    </p:nvGrpSpPr>
                    <p:grpSpPr>
                      <a:xfrm>
                        <a:off x="1818167" y="-945913"/>
                        <a:ext cx="6178652" cy="1348392"/>
                        <a:chOff x="2418869" y="-895521"/>
                        <a:chExt cx="6178652" cy="1348392"/>
                      </a:xfrm>
                    </p:grpSpPr>
                    <p:grpSp>
                      <p:nvGrpSpPr>
                        <p:cNvPr id="42" name="Group 42">
                          <a:extLst>
                            <a:ext uri="{FF2B5EF4-FFF2-40B4-BE49-F238E27FC236}">
                              <a16:creationId xmlns:a16="http://schemas.microsoft.com/office/drawing/2014/main" id="{66622C1C-6D04-44F8-BDEA-D23500FB2712}"/>
                            </a:ext>
                          </a:extLst>
                        </p:cNvPr>
                        <p:cNvGrpSpPr/>
                        <p:nvPr/>
                      </p:nvGrpSpPr>
                      <p:grpSpPr>
                        <a:xfrm>
                          <a:off x="2418869" y="-895521"/>
                          <a:ext cx="6178652" cy="1348392"/>
                          <a:chOff x="2418869" y="-895521"/>
                          <a:chExt cx="6178652" cy="1348392"/>
                        </a:xfrm>
                      </p:grpSpPr>
                      <p:cxnSp>
                        <p:nvCxnSpPr>
                          <p:cNvPr id="49" name="Straight Connector 49">
                            <a:extLst>
                              <a:ext uri="{FF2B5EF4-FFF2-40B4-BE49-F238E27FC236}">
                                <a16:creationId xmlns:a16="http://schemas.microsoft.com/office/drawing/2014/main" id="{C8179565-3836-44E3-B4B2-5525651E5DEA}"/>
                              </a:ext>
                            </a:extLst>
                          </p:cNvPr>
                          <p:cNvCxnSpPr/>
                          <p:nvPr/>
                        </p:nvCxnSpPr>
                        <p:spPr>
                          <a:xfrm flipV="1">
                            <a:off x="2961430" y="-345512"/>
                            <a:ext cx="382403" cy="795"/>
                          </a:xfrm>
                          <a:prstGeom prst="line">
                            <a:avLst/>
                          </a:prstGeom>
                          <a:noFill/>
                          <a:ln w="28575" cap="flat" cmpd="sng" algn="ctr">
                            <a:solidFill>
                              <a:srgbClr val="FFFFFF"/>
                            </a:solidFill>
                            <a:prstDash val="sysDash"/>
                            <a:headEnd type="none" w="med" len="med"/>
                            <a:tailEnd type="none" w="med" len="med"/>
                          </a:ln>
                          <a:effectLst/>
                        </p:spPr>
                      </p:cxnSp>
                      <p:cxnSp>
                        <p:nvCxnSpPr>
                          <p:cNvPr id="50" name="Straight Connector 50">
                            <a:extLst>
                              <a:ext uri="{FF2B5EF4-FFF2-40B4-BE49-F238E27FC236}">
                                <a16:creationId xmlns:a16="http://schemas.microsoft.com/office/drawing/2014/main" id="{C43C53EC-76B7-4D63-8377-E847C267A07D}"/>
                              </a:ext>
                            </a:extLst>
                          </p:cNvPr>
                          <p:cNvCxnSpPr/>
                          <p:nvPr/>
                        </p:nvCxnSpPr>
                        <p:spPr>
                          <a:xfrm flipV="1">
                            <a:off x="3949519" y="-345512"/>
                            <a:ext cx="382403" cy="795"/>
                          </a:xfrm>
                          <a:prstGeom prst="line">
                            <a:avLst/>
                          </a:prstGeom>
                          <a:noFill/>
                          <a:ln w="28575" cap="flat" cmpd="sng" algn="ctr">
                            <a:solidFill>
                              <a:srgbClr val="FFFFFF"/>
                            </a:solidFill>
                            <a:prstDash val="sysDash"/>
                            <a:headEnd type="none" w="med" len="med"/>
                            <a:tailEnd type="none" w="med" len="med"/>
                          </a:ln>
                          <a:effectLst/>
                        </p:spPr>
                      </p:cxnSp>
                      <p:grpSp>
                        <p:nvGrpSpPr>
                          <p:cNvPr id="51" name="Normal erythropoiesis characters">
                            <a:extLst>
                              <a:ext uri="{FF2B5EF4-FFF2-40B4-BE49-F238E27FC236}">
                                <a16:creationId xmlns:a16="http://schemas.microsoft.com/office/drawing/2014/main" id="{39A92022-482A-4223-9DFF-E206983B89C6}"/>
                              </a:ext>
                            </a:extLst>
                          </p:cNvPr>
                          <p:cNvGrpSpPr/>
                          <p:nvPr/>
                        </p:nvGrpSpPr>
                        <p:grpSpPr>
                          <a:xfrm>
                            <a:off x="2418869" y="-895521"/>
                            <a:ext cx="6178652" cy="1348392"/>
                            <a:chOff x="1897204" y="1560563"/>
                            <a:chExt cx="6178652" cy="1348392"/>
                          </a:xfrm>
                        </p:grpSpPr>
                        <p:cxnSp>
                          <p:nvCxnSpPr>
                            <p:cNvPr id="53" name="Straight Connector 53">
                              <a:extLst>
                                <a:ext uri="{FF2B5EF4-FFF2-40B4-BE49-F238E27FC236}">
                                  <a16:creationId xmlns:a16="http://schemas.microsoft.com/office/drawing/2014/main" id="{AAC9D200-E57A-4C03-96F0-AF3EC90F2CF1}"/>
                                </a:ext>
                              </a:extLst>
                            </p:cNvPr>
                            <p:cNvCxnSpPr/>
                            <p:nvPr/>
                          </p:nvCxnSpPr>
                          <p:spPr>
                            <a:xfrm flipV="1">
                              <a:off x="6896533" y="2108247"/>
                              <a:ext cx="420643" cy="795"/>
                            </a:xfrm>
                            <a:prstGeom prst="line">
                              <a:avLst/>
                            </a:prstGeom>
                            <a:noFill/>
                            <a:ln w="28575" cap="flat" cmpd="sng" algn="ctr">
                              <a:solidFill>
                                <a:srgbClr val="FFFFFF"/>
                              </a:solidFill>
                              <a:prstDash val="sysDash"/>
                              <a:headEnd type="none" w="med" len="med"/>
                              <a:tailEnd type="none" w="med" len="med"/>
                            </a:ln>
                            <a:effectLst/>
                          </p:spPr>
                        </p:cxnSp>
                        <p:cxnSp>
                          <p:nvCxnSpPr>
                            <p:cNvPr id="54" name="Straight Connector 54">
                              <a:extLst>
                                <a:ext uri="{FF2B5EF4-FFF2-40B4-BE49-F238E27FC236}">
                                  <a16:creationId xmlns:a16="http://schemas.microsoft.com/office/drawing/2014/main" id="{633B1B80-26B6-4F80-9E0B-0620A8B85007}"/>
                                </a:ext>
                              </a:extLst>
                            </p:cNvPr>
                            <p:cNvCxnSpPr>
                              <a:cxnSpLocks/>
                              <a:endCxn id="62" idx="1"/>
                            </p:cNvCxnSpPr>
                            <p:nvPr/>
                          </p:nvCxnSpPr>
                          <p:spPr>
                            <a:xfrm>
                              <a:off x="4166080" y="2109041"/>
                              <a:ext cx="3254713" cy="14332"/>
                            </a:xfrm>
                            <a:prstGeom prst="line">
                              <a:avLst/>
                            </a:prstGeom>
                            <a:noFill/>
                            <a:ln w="28575" cap="flat" cmpd="sng" algn="ctr">
                              <a:solidFill>
                                <a:srgbClr val="FFFFFF"/>
                              </a:solidFill>
                              <a:prstDash val="sysDash"/>
                              <a:headEnd type="none" w="med" len="med"/>
                              <a:tailEnd type="none" w="med" len="med"/>
                            </a:ln>
                            <a:effectLst/>
                          </p:spPr>
                        </p:cxnSp>
                        <p:cxnSp>
                          <p:nvCxnSpPr>
                            <p:cNvPr id="55" name="Straight Connector 55">
                              <a:extLst>
                                <a:ext uri="{FF2B5EF4-FFF2-40B4-BE49-F238E27FC236}">
                                  <a16:creationId xmlns:a16="http://schemas.microsoft.com/office/drawing/2014/main" id="{7B34066F-531D-42F5-9519-F579EEBC2D6C}"/>
                                </a:ext>
                              </a:extLst>
                            </p:cNvPr>
                            <p:cNvCxnSpPr/>
                            <p:nvPr/>
                          </p:nvCxnSpPr>
                          <p:spPr>
                            <a:xfrm flipV="1">
                              <a:off x="4949448" y="2108247"/>
                              <a:ext cx="382403" cy="795"/>
                            </a:xfrm>
                            <a:prstGeom prst="line">
                              <a:avLst/>
                            </a:prstGeom>
                            <a:noFill/>
                            <a:ln w="28575" cap="flat" cmpd="sng" algn="ctr">
                              <a:solidFill>
                                <a:srgbClr val="FFFFFF"/>
                              </a:solidFill>
                              <a:prstDash val="sysDash"/>
                              <a:headEnd type="none" w="med" len="med"/>
                              <a:tailEnd type="none" w="med" len="med"/>
                            </a:ln>
                            <a:effectLst/>
                          </p:spPr>
                        </p:cxnSp>
                        <p:sp>
                          <p:nvSpPr>
                            <p:cNvPr id="56" name="TextBox 22">
                              <a:extLst>
                                <a:ext uri="{FF2B5EF4-FFF2-40B4-BE49-F238E27FC236}">
                                  <a16:creationId xmlns:a16="http://schemas.microsoft.com/office/drawing/2014/main" id="{23DB59F4-A4E2-4D37-9F42-50823AA9E10A}"/>
                                </a:ext>
                              </a:extLst>
                            </p:cNvPr>
                            <p:cNvSpPr txBox="1"/>
                            <p:nvPr/>
                          </p:nvSpPr>
                          <p:spPr>
                            <a:xfrm>
                              <a:off x="7174268" y="2418405"/>
                              <a:ext cx="811152" cy="490550"/>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RBCs</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 name="TextBox 23">
                              <a:extLst>
                                <a:ext uri="{FF2B5EF4-FFF2-40B4-BE49-F238E27FC236}">
                                  <a16:creationId xmlns:a16="http://schemas.microsoft.com/office/drawing/2014/main" id="{3E59689A-53BA-4522-85FB-776D7B0ED1AC}"/>
                                </a:ext>
                              </a:extLst>
                            </p:cNvPr>
                            <p:cNvSpPr txBox="1"/>
                            <p:nvPr/>
                          </p:nvSpPr>
                          <p:spPr>
                            <a:xfrm>
                              <a:off x="1897204" y="2386847"/>
                              <a:ext cx="887815" cy="49055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BFU-E</a:t>
                              </a:r>
                            </a:p>
                          </p:txBody>
                        </p:sp>
                        <p:pic>
                          <p:nvPicPr>
                            <p:cNvPr id="58" name="Picture 58">
                              <a:extLst>
                                <a:ext uri="{FF2B5EF4-FFF2-40B4-BE49-F238E27FC236}">
                                  <a16:creationId xmlns:a16="http://schemas.microsoft.com/office/drawing/2014/main" id="{5FF0B336-55B8-479C-8C9F-55564580B6C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020" r="100000"/>
                                      </a14:imgEffect>
                                    </a14:imgLayer>
                                  </a14:imgProps>
                                </a:ext>
                              </a:extLst>
                            </a:blip>
                            <a:stretch>
                              <a:fillRect/>
                            </a:stretch>
                          </p:blipFill>
                          <p:spPr>
                            <a:xfrm>
                              <a:off x="6584989" y="1868633"/>
                              <a:ext cx="405419" cy="484674"/>
                            </a:xfrm>
                            <a:prstGeom prst="rect">
                              <a:avLst/>
                            </a:prstGeom>
                          </p:spPr>
                        </p:pic>
                        <p:pic>
                          <p:nvPicPr>
                            <p:cNvPr id="59" name="Picture 59">
                              <a:extLst>
                                <a:ext uri="{FF2B5EF4-FFF2-40B4-BE49-F238E27FC236}">
                                  <a16:creationId xmlns:a16="http://schemas.microsoft.com/office/drawing/2014/main" id="{032740E3-5605-4326-9F95-D32E9619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3" b="97468" l="0" r="100000"/>
                                      </a14:imgEffect>
                                    </a14:imgLayer>
                                  </a14:imgProps>
                                </a:ext>
                              </a:extLst>
                            </a:blip>
                            <a:stretch>
                              <a:fillRect/>
                            </a:stretch>
                          </p:blipFill>
                          <p:spPr>
                            <a:xfrm>
                              <a:off x="5092468" y="1758238"/>
                              <a:ext cx="624894" cy="655377"/>
                            </a:xfrm>
                            <a:prstGeom prst="rect">
                              <a:avLst/>
                            </a:prstGeom>
                          </p:spPr>
                        </p:pic>
                        <p:pic>
                          <p:nvPicPr>
                            <p:cNvPr id="60" name="Picture 60" descr="RBC.png">
                              <a:extLst>
                                <a:ext uri="{FF2B5EF4-FFF2-40B4-BE49-F238E27FC236}">
                                  <a16:creationId xmlns:a16="http://schemas.microsoft.com/office/drawing/2014/main" id="{7C9E12A7-28F1-4651-ADD5-7E21E4AE80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64" b="43302"/>
                            <a:stretch/>
                          </p:blipFill>
                          <p:spPr>
                            <a:xfrm>
                              <a:off x="7268393" y="1560563"/>
                              <a:ext cx="655063" cy="776214"/>
                            </a:xfrm>
                            <a:prstGeom prst="rect">
                              <a:avLst/>
                            </a:prstGeom>
                          </p:spPr>
                        </p:pic>
                        <p:pic>
                          <p:nvPicPr>
                            <p:cNvPr id="61" name="Picture 61" descr="RBC.png">
                              <a:extLst>
                                <a:ext uri="{FF2B5EF4-FFF2-40B4-BE49-F238E27FC236}">
                                  <a16:creationId xmlns:a16="http://schemas.microsoft.com/office/drawing/2014/main" id="{A8951FC0-F48C-4D2D-B2C9-1140B2DC7B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64" b="43302"/>
                            <a:stretch/>
                          </p:blipFill>
                          <p:spPr>
                            <a:xfrm rot="11574449">
                              <a:off x="7060174" y="1716526"/>
                              <a:ext cx="655063" cy="776218"/>
                            </a:xfrm>
                            <a:prstGeom prst="rect">
                              <a:avLst/>
                            </a:prstGeom>
                          </p:spPr>
                        </p:pic>
                        <p:pic>
                          <p:nvPicPr>
                            <p:cNvPr id="62" name="Picture 62" descr="RBC.png">
                              <a:extLst>
                                <a:ext uri="{FF2B5EF4-FFF2-40B4-BE49-F238E27FC236}">
                                  <a16:creationId xmlns:a16="http://schemas.microsoft.com/office/drawing/2014/main" id="{2118FECE-05F7-4C98-B81F-B8CF94176C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64" b="43302"/>
                            <a:stretch/>
                          </p:blipFill>
                          <p:spPr>
                            <a:xfrm>
                              <a:off x="7420793" y="1735266"/>
                              <a:ext cx="655063" cy="776214"/>
                            </a:xfrm>
                            <a:prstGeom prst="rect">
                              <a:avLst/>
                            </a:prstGeom>
                          </p:spPr>
                        </p:pic>
                        <p:pic>
                          <p:nvPicPr>
                            <p:cNvPr id="63" name="Picture 63">
                              <a:extLst>
                                <a:ext uri="{FF2B5EF4-FFF2-40B4-BE49-F238E27FC236}">
                                  <a16:creationId xmlns:a16="http://schemas.microsoft.com/office/drawing/2014/main" id="{B8BF951B-0C37-4CF1-91F1-3BA218E92CB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5844558" y="1824433"/>
                              <a:ext cx="554784" cy="573074"/>
                            </a:xfrm>
                            <a:prstGeom prst="rect">
                              <a:avLst/>
                            </a:prstGeom>
                          </p:spPr>
                        </p:pic>
                      </p:grpSp>
                      <p:pic>
                        <p:nvPicPr>
                          <p:cNvPr id="52" name="Early progenitor cell">
                            <a:extLst>
                              <a:ext uri="{FF2B5EF4-FFF2-40B4-BE49-F238E27FC236}">
                                <a16:creationId xmlns:a16="http://schemas.microsoft.com/office/drawing/2014/main" id="{E58A1E10-73CC-4968-833C-7F32980ACB0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7906" l="0" r="100000"/>
                                    </a14:imgEffect>
                                  </a14:imgLayer>
                                </a14:imgProps>
                              </a:ext>
                            </a:extLst>
                          </a:blip>
                          <a:stretch>
                            <a:fillRect/>
                          </a:stretch>
                        </p:blipFill>
                        <p:spPr>
                          <a:xfrm>
                            <a:off x="4140720" y="-676318"/>
                            <a:ext cx="646679" cy="640080"/>
                          </a:xfrm>
                          <a:prstGeom prst="rect">
                            <a:avLst/>
                          </a:prstGeom>
                        </p:spPr>
                      </p:pic>
                    </p:grpSp>
                    <p:sp>
                      <p:nvSpPr>
                        <p:cNvPr id="43" name="TextBox 33">
                          <a:extLst>
                            <a:ext uri="{FF2B5EF4-FFF2-40B4-BE49-F238E27FC236}">
                              <a16:creationId xmlns:a16="http://schemas.microsoft.com/office/drawing/2014/main" id="{F5C5FC00-2103-4AF0-870D-EC88C96C7CA5}"/>
                            </a:ext>
                          </a:extLst>
                        </p:cNvPr>
                        <p:cNvSpPr txBox="1"/>
                        <p:nvPr/>
                      </p:nvSpPr>
                      <p:spPr>
                        <a:xfrm>
                          <a:off x="3214956" y="-69237"/>
                          <a:ext cx="876638" cy="49055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CFU-E</a:t>
                          </a:r>
                        </a:p>
                      </p:txBody>
                    </p:sp>
                    <p:sp>
                      <p:nvSpPr>
                        <p:cNvPr id="44" name="TextBox 34">
                          <a:extLst>
                            <a:ext uri="{FF2B5EF4-FFF2-40B4-BE49-F238E27FC236}">
                              <a16:creationId xmlns:a16="http://schemas.microsoft.com/office/drawing/2014/main" id="{BEE1E8E3-88CC-42F2-B7DA-1F4B2A9C970A}"/>
                            </a:ext>
                          </a:extLst>
                        </p:cNvPr>
                        <p:cNvSpPr txBox="1"/>
                        <p:nvPr/>
                      </p:nvSpPr>
                      <p:spPr>
                        <a:xfrm>
                          <a:off x="4053077" y="-66069"/>
                          <a:ext cx="790423" cy="49055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Pro-E</a:t>
                          </a:r>
                        </a:p>
                      </p:txBody>
                    </p:sp>
                    <p:sp>
                      <p:nvSpPr>
                        <p:cNvPr id="45" name="TextBox 35">
                          <a:extLst>
                            <a:ext uri="{FF2B5EF4-FFF2-40B4-BE49-F238E27FC236}">
                              <a16:creationId xmlns:a16="http://schemas.microsoft.com/office/drawing/2014/main" id="{C39EC449-3ACB-4F1A-AE9C-50171D78CF3D}"/>
                            </a:ext>
                          </a:extLst>
                        </p:cNvPr>
                        <p:cNvSpPr txBox="1"/>
                        <p:nvPr/>
                      </p:nvSpPr>
                      <p:spPr>
                        <a:xfrm>
                          <a:off x="4710040" y="-66069"/>
                          <a:ext cx="991786" cy="49055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Baso-E</a:t>
                          </a:r>
                        </a:p>
                      </p:txBody>
                    </p:sp>
                    <p:sp>
                      <p:nvSpPr>
                        <p:cNvPr id="46" name="TextBox 36">
                          <a:extLst>
                            <a:ext uri="{FF2B5EF4-FFF2-40B4-BE49-F238E27FC236}">
                              <a16:creationId xmlns:a16="http://schemas.microsoft.com/office/drawing/2014/main" id="{3595AD02-475F-4533-A8F4-BD4E591F695C}"/>
                            </a:ext>
                          </a:extLst>
                        </p:cNvPr>
                        <p:cNvSpPr txBox="1"/>
                        <p:nvPr/>
                      </p:nvSpPr>
                      <p:spPr>
                        <a:xfrm>
                          <a:off x="5474619" y="-66069"/>
                          <a:ext cx="863161" cy="49055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Poly-E</a:t>
                          </a:r>
                        </a:p>
                      </p:txBody>
                    </p:sp>
                    <p:sp>
                      <p:nvSpPr>
                        <p:cNvPr id="47" name="TextBox 37">
                          <a:extLst>
                            <a:ext uri="{FF2B5EF4-FFF2-40B4-BE49-F238E27FC236}">
                              <a16:creationId xmlns:a16="http://schemas.microsoft.com/office/drawing/2014/main" id="{AD61CBC6-7EDD-4AB4-B990-5CBAE8CC1610}"/>
                            </a:ext>
                          </a:extLst>
                        </p:cNvPr>
                        <p:cNvSpPr txBox="1"/>
                        <p:nvPr/>
                      </p:nvSpPr>
                      <p:spPr>
                        <a:xfrm>
                          <a:off x="6113460" y="-67394"/>
                          <a:ext cx="984569" cy="49055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Ortho-E</a:t>
                          </a:r>
                        </a:p>
                      </p:txBody>
                    </p:sp>
                    <p:sp>
                      <p:nvSpPr>
                        <p:cNvPr id="48" name="TextBox 38">
                          <a:extLst>
                            <a:ext uri="{FF2B5EF4-FFF2-40B4-BE49-F238E27FC236}">
                              <a16:creationId xmlns:a16="http://schemas.microsoft.com/office/drawing/2014/main" id="{619ED22F-C90F-4CF5-8664-1ED039B301DF}"/>
                            </a:ext>
                          </a:extLst>
                        </p:cNvPr>
                        <p:cNvSpPr txBox="1"/>
                        <p:nvPr/>
                      </p:nvSpPr>
                      <p:spPr>
                        <a:xfrm>
                          <a:off x="6623160" y="-69853"/>
                          <a:ext cx="1372406" cy="49055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Retic</a:t>
                          </a:r>
                        </a:p>
                      </p:txBody>
                    </p:sp>
                  </p:grpSp>
                  <p:pic>
                    <p:nvPicPr>
                      <p:cNvPr id="41" name="Picture 41">
                        <a:extLst>
                          <a:ext uri="{FF2B5EF4-FFF2-40B4-BE49-F238E27FC236}">
                            <a16:creationId xmlns:a16="http://schemas.microsoft.com/office/drawing/2014/main" id="{FFE00D2D-412D-47D4-A25C-229F450C7DC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881" t="11852" r="22381" b="16614"/>
                      <a:stretch/>
                    </p:blipFill>
                    <p:spPr>
                      <a:xfrm>
                        <a:off x="2726041" y="-726710"/>
                        <a:ext cx="759385" cy="640080"/>
                      </a:xfrm>
                      <a:prstGeom prst="rect">
                        <a:avLst/>
                      </a:prstGeom>
                    </p:spPr>
                  </p:pic>
                </p:grpSp>
                <p:pic>
                  <p:nvPicPr>
                    <p:cNvPr id="39" name="Picture 39">
                      <a:extLst>
                        <a:ext uri="{FF2B5EF4-FFF2-40B4-BE49-F238E27FC236}">
                          <a16:creationId xmlns:a16="http://schemas.microsoft.com/office/drawing/2014/main" id="{6C4BEF44-6771-4998-A394-80CF3C4F3835}"/>
                        </a:ext>
                      </a:extLst>
                    </p:cNvPr>
                    <p:cNvPicPr>
                      <a:picLocks noChangeAspect="1"/>
                    </p:cNvPicPr>
                    <p:nvPr/>
                  </p:nvPicPr>
                  <p:blipFill rotWithShape="1">
                    <a:blip r:embed="rId12" cstate="print">
                      <a:duotone>
                        <a:prstClr val="black"/>
                        <a:srgbClr val="FDB338">
                          <a:tint val="45000"/>
                          <a:satMod val="400000"/>
                        </a:srgbClr>
                      </a:duotone>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val="0"/>
                        </a:ext>
                      </a:extLst>
                    </a:blip>
                    <a:srcRect l="29881" t="11852" r="22381" b="16614"/>
                    <a:stretch/>
                  </p:blipFill>
                  <p:spPr>
                    <a:xfrm rot="19040619">
                      <a:off x="1947788" y="-721753"/>
                      <a:ext cx="759385" cy="640080"/>
                    </a:xfrm>
                    <a:prstGeom prst="rect">
                      <a:avLst/>
                    </a:prstGeom>
                  </p:spPr>
                </p:pic>
              </p:grpSp>
              <p:pic>
                <p:nvPicPr>
                  <p:cNvPr id="37" name="Picture 37">
                    <a:extLst>
                      <a:ext uri="{FF2B5EF4-FFF2-40B4-BE49-F238E27FC236}">
                        <a16:creationId xmlns:a16="http://schemas.microsoft.com/office/drawing/2014/main" id="{79AA1D1E-7148-4E7F-9392-8535703145ED}"/>
                      </a:ext>
                    </a:extLst>
                  </p:cNvPr>
                  <p:cNvPicPr>
                    <a:picLocks noChangeAspect="1"/>
                  </p:cNvPicPr>
                  <p:nvPr/>
                </p:nvPicPr>
                <p:blipFill>
                  <a:blip r:embed="rId14" cstate="print">
                    <a:extLst>
                      <a:ext uri="{BEBA8EAE-BF5A-486C-A8C5-ECC9F3942E4B}">
                        <a14:imgProps xmlns:a14="http://schemas.microsoft.com/office/drawing/2010/main">
                          <a14:imgLayer r:embed="rId5">
                            <a14:imgEffect>
                              <a14:backgroundRemoval t="633" b="97468" l="0" r="100000"/>
                            </a14:imgEffect>
                            <a14:imgEffect>
                              <a14:colorTemperature colorTemp="11200"/>
                            </a14:imgEffect>
                            <a14:imgEffect>
                              <a14:saturation sat="66000"/>
                            </a14:imgEffect>
                            <a14:imgEffect>
                              <a14:brightnessContrast contrast="20000"/>
                            </a14:imgEffect>
                          </a14:imgLayer>
                        </a14:imgProps>
                      </a:ext>
                    </a:extLst>
                  </a:blip>
                  <a:stretch>
                    <a:fillRect/>
                  </a:stretch>
                </p:blipFill>
                <p:spPr>
                  <a:xfrm rot="19006404">
                    <a:off x="4301337" y="-755567"/>
                    <a:ext cx="687383" cy="720915"/>
                  </a:xfrm>
                  <a:prstGeom prst="rect">
                    <a:avLst/>
                  </a:prstGeom>
                </p:spPr>
              </p:pic>
            </p:grpSp>
          </p:grpSp>
        </p:grpSp>
        <p:cxnSp>
          <p:nvCxnSpPr>
            <p:cNvPr id="27" name="Straight Connector 27">
              <a:extLst>
                <a:ext uri="{FF2B5EF4-FFF2-40B4-BE49-F238E27FC236}">
                  <a16:creationId xmlns:a16="http://schemas.microsoft.com/office/drawing/2014/main" id="{6A435FE1-C663-485B-9F6A-3C7894C8DE11}"/>
                </a:ext>
              </a:extLst>
            </p:cNvPr>
            <p:cNvCxnSpPr>
              <a:cxnSpLocks/>
            </p:cNvCxnSpPr>
            <p:nvPr/>
          </p:nvCxnSpPr>
          <p:spPr>
            <a:xfrm>
              <a:off x="6592425" y="3157774"/>
              <a:ext cx="1252776" cy="0"/>
            </a:xfrm>
            <a:prstGeom prst="line">
              <a:avLst/>
            </a:prstGeom>
            <a:noFill/>
            <a:ln w="57150" cap="rnd" cmpd="sng" algn="ctr">
              <a:solidFill>
                <a:srgbClr val="000000">
                  <a:lumMod val="50000"/>
                </a:srgbClr>
              </a:solidFill>
              <a:prstDash val="solid"/>
            </a:ln>
            <a:effectLst/>
          </p:spPr>
        </p:cxnSp>
        <p:sp>
          <p:nvSpPr>
            <p:cNvPr id="28" name="TextBox 61">
              <a:extLst>
                <a:ext uri="{FF2B5EF4-FFF2-40B4-BE49-F238E27FC236}">
                  <a16:creationId xmlns:a16="http://schemas.microsoft.com/office/drawing/2014/main" id="{14371C31-DB46-4BAB-A83B-B19782A6D1E6}"/>
                </a:ext>
              </a:extLst>
            </p:cNvPr>
            <p:cNvSpPr txBox="1"/>
            <p:nvPr/>
          </p:nvSpPr>
          <p:spPr>
            <a:xfrm>
              <a:off x="6184976" y="2878128"/>
              <a:ext cx="2132211" cy="261610"/>
            </a:xfrm>
            <a:prstGeom prst="rect">
              <a:avLst/>
            </a:prstGeom>
            <a:noFill/>
          </p:spPr>
          <p:txBody>
            <a:bodyPr wrap="square" rtlCol="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Hb</a:t>
              </a:r>
            </a:p>
          </p:txBody>
        </p:sp>
      </p:grpSp>
      <p:sp>
        <p:nvSpPr>
          <p:cNvPr id="2" name="Rettangolo 1">
            <a:extLst>
              <a:ext uri="{FF2B5EF4-FFF2-40B4-BE49-F238E27FC236}">
                <a16:creationId xmlns:a16="http://schemas.microsoft.com/office/drawing/2014/main" id="{EFF0B56D-0EE4-495D-8440-110D111E0FD8}"/>
              </a:ext>
            </a:extLst>
          </p:cNvPr>
          <p:cNvSpPr/>
          <p:nvPr/>
        </p:nvSpPr>
        <p:spPr>
          <a:xfrm>
            <a:off x="2216768" y="4637058"/>
            <a:ext cx="3803055" cy="1052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itolo 1">
            <a:extLst>
              <a:ext uri="{FF2B5EF4-FFF2-40B4-BE49-F238E27FC236}">
                <a16:creationId xmlns:a16="http://schemas.microsoft.com/office/drawing/2014/main" id="{A70BAE11-5696-4412-9525-E7CCF4E557BB}"/>
              </a:ext>
            </a:extLst>
          </p:cNvPr>
          <p:cNvSpPr>
            <a:spLocks noGrp="1"/>
          </p:cNvSpPr>
          <p:nvPr>
            <p:ph type="title"/>
          </p:nvPr>
        </p:nvSpPr>
        <p:spPr>
          <a:xfrm>
            <a:off x="719100" y="638695"/>
            <a:ext cx="8182357" cy="1052070"/>
          </a:xfrm>
        </p:spPr>
        <p:txBody>
          <a:bodyPr>
            <a:normAutofit fontScale="90000"/>
          </a:bodyPr>
          <a:lstStyle/>
          <a:p>
            <a:r>
              <a:rPr lang="it-IT" sz="3600" b="1" dirty="0" err="1">
                <a:solidFill>
                  <a:srgbClr val="002060"/>
                </a:solidFill>
                <a:latin typeface="Arial" panose="020B0604020202020204" pitchFamily="34" charset="0"/>
                <a:cs typeface="Arial" panose="020B0604020202020204" pitchFamily="34" charset="0"/>
              </a:rPr>
              <a:t>Luspatercept</a:t>
            </a:r>
            <a:r>
              <a:rPr lang="it-IT" sz="3600" b="1" dirty="0">
                <a:solidFill>
                  <a:srgbClr val="002060"/>
                </a:solidFill>
                <a:latin typeface="Arial" panose="020B0604020202020204" pitchFamily="34" charset="0"/>
                <a:cs typeface="Arial" panose="020B0604020202020204" pitchFamily="34" charset="0"/>
              </a:rPr>
              <a:t>: una nuova opportunità per il trattamento dell’anemia</a:t>
            </a:r>
          </a:p>
        </p:txBody>
      </p:sp>
    </p:spTree>
    <p:extLst>
      <p:ext uri="{BB962C8B-B14F-4D97-AF65-F5344CB8AC3E}">
        <p14:creationId xmlns:p14="http://schemas.microsoft.com/office/powerpoint/2010/main" val="299293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AutoShape 2" descr="http://www.bloodjournal.org/content/bloodjournal/124/17/2635/F1.large.jpg?width=800&amp;height=600">
            <a:extLst>
              <a:ext uri="{FF2B5EF4-FFF2-40B4-BE49-F238E27FC236}">
                <a16:creationId xmlns:a16="http://schemas.microsoft.com/office/drawing/2014/main" id="{412C506F-226A-3F76-329A-13CF4702BDEB}"/>
              </a:ext>
            </a:extLst>
          </p:cNvPr>
          <p:cNvSpPr>
            <a:spLocks noChangeAspect="1" noChangeArrowheads="1"/>
          </p:cNvSpPr>
          <p:nvPr/>
        </p:nvSpPr>
        <p:spPr bwMode="auto">
          <a:xfrm>
            <a:off x="2784475" y="-1103313"/>
            <a:ext cx="5492750" cy="4094163"/>
          </a:xfrm>
          <a:prstGeom prst="rect">
            <a:avLst/>
          </a:prstGeom>
          <a:noFill/>
          <a:ln w="9525">
            <a:noFill/>
            <a:miter lim="800000"/>
            <a:headEnd/>
            <a:tailEnd/>
          </a:ln>
        </p:spPr>
        <p:txBody>
          <a:bodyPr/>
          <a:lstStyle/>
          <a:p>
            <a:pPr>
              <a:defRPr/>
            </a:pPr>
            <a:endParaRPr lang="it-IT" altLang="it-IT" sz="1350">
              <a:solidFill>
                <a:prstClr val="black"/>
              </a:solidFill>
              <a:latin typeface="Calibri" pitchFamily="34" charset="0"/>
              <a:cs typeface="Arial" panose="020B0604020202020204" pitchFamily="34" charset="0"/>
            </a:endParaRPr>
          </a:p>
        </p:txBody>
      </p:sp>
      <p:sp>
        <p:nvSpPr>
          <p:cNvPr id="4" name="Rectangle 5">
            <a:extLst>
              <a:ext uri="{FF2B5EF4-FFF2-40B4-BE49-F238E27FC236}">
                <a16:creationId xmlns:a16="http://schemas.microsoft.com/office/drawing/2014/main" id="{28D19F52-5A3B-3F56-132E-1445462ACA3C}"/>
              </a:ext>
            </a:extLst>
          </p:cNvPr>
          <p:cNvSpPr txBox="1">
            <a:spLocks/>
          </p:cNvSpPr>
          <p:nvPr/>
        </p:nvSpPr>
        <p:spPr>
          <a:xfrm>
            <a:off x="398464" y="123891"/>
            <a:ext cx="8524875" cy="833437"/>
          </a:xfrm>
          <a:prstGeom prst="rect">
            <a:avLst/>
          </a:prstGeom>
        </p:spPr>
        <p:txBody>
          <a:bodyPr anchor="ctr">
            <a:normAutofit/>
          </a:bodyPr>
          <a:lstStyle/>
          <a:p>
            <a:pPr>
              <a:lnSpc>
                <a:spcPct val="50000"/>
              </a:lnSpc>
              <a:buSzPct val="25000"/>
              <a:defRPr/>
            </a:pPr>
            <a:r>
              <a:rPr lang="en-US" altLang="it-IT" sz="2800" b="1" dirty="0" err="1">
                <a:solidFill>
                  <a:srgbClr val="002060"/>
                </a:solidFill>
                <a:latin typeface="Calibri" panose="020F0502020204030204" pitchFamily="34" charset="0"/>
                <a:cs typeface="Arial" panose="020B0604020202020204" pitchFamily="34" charset="0"/>
              </a:rPr>
              <a:t>Mielofibrosi</a:t>
            </a:r>
            <a:r>
              <a:rPr lang="en-US" altLang="it-IT" sz="2800" b="1" dirty="0">
                <a:solidFill>
                  <a:srgbClr val="002060"/>
                </a:solidFill>
                <a:latin typeface="Calibri" panose="020F0502020204030204" pitchFamily="34" charset="0"/>
                <a:cs typeface="Arial" panose="020B0604020202020204" pitchFamily="34" charset="0"/>
              </a:rPr>
              <a:t>: </a:t>
            </a:r>
            <a:r>
              <a:rPr lang="it-IT" sz="2800" b="1" dirty="0">
                <a:solidFill>
                  <a:srgbClr val="002060"/>
                </a:solidFill>
                <a:latin typeface="Calibri"/>
                <a:ea typeface="ヒラギノ角ゴ Pro W3"/>
                <a:cs typeface="Arial" panose="020B0604020202020204" pitchFamily="34" charset="0"/>
              </a:rPr>
              <a:t>Manifestazioni cliniche e terapia</a:t>
            </a:r>
            <a:endParaRPr lang="it-IT" sz="2800" dirty="0">
              <a:solidFill>
                <a:srgbClr val="002060"/>
              </a:solidFill>
              <a:latin typeface="Calibri"/>
              <a:cs typeface="Arial" panose="020B0604020202020204" pitchFamily="34" charset="0"/>
            </a:endParaRPr>
          </a:p>
        </p:txBody>
      </p:sp>
      <p:pic>
        <p:nvPicPr>
          <p:cNvPr id="28" name="Immagine 17" descr="schema-cerchi.png">
            <a:extLst>
              <a:ext uri="{FF2B5EF4-FFF2-40B4-BE49-F238E27FC236}">
                <a16:creationId xmlns:a16="http://schemas.microsoft.com/office/drawing/2014/main" id="{CFF10777-1047-4DF0-B751-8A64EB9514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4514" y="1073151"/>
            <a:ext cx="6059487"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sellaDiTesto 8">
            <a:extLst>
              <a:ext uri="{FF2B5EF4-FFF2-40B4-BE49-F238E27FC236}">
                <a16:creationId xmlns:a16="http://schemas.microsoft.com/office/drawing/2014/main" id="{9BD4288D-58A7-46A4-9F05-2C5CAA7504BA}"/>
              </a:ext>
            </a:extLst>
          </p:cNvPr>
          <p:cNvSpPr txBox="1">
            <a:spLocks noChangeArrowheads="1"/>
          </p:cNvSpPr>
          <p:nvPr/>
        </p:nvSpPr>
        <p:spPr bwMode="auto">
          <a:xfrm>
            <a:off x="1968501" y="6300788"/>
            <a:ext cx="8080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Cervantes F. How I treat myelofibrosis , Blood 2014; 124: 2365-42 </a:t>
            </a:r>
          </a:p>
        </p:txBody>
      </p:sp>
      <p:sp>
        <p:nvSpPr>
          <p:cNvPr id="30" name="CasellaDiTesto 28">
            <a:extLst>
              <a:ext uri="{FF2B5EF4-FFF2-40B4-BE49-F238E27FC236}">
                <a16:creationId xmlns:a16="http://schemas.microsoft.com/office/drawing/2014/main" id="{C6EF6933-2530-4658-831C-4C2D6FD21B19}"/>
              </a:ext>
            </a:extLst>
          </p:cNvPr>
          <p:cNvSpPr txBox="1">
            <a:spLocks noChangeArrowheads="1"/>
          </p:cNvSpPr>
          <p:nvPr/>
        </p:nvSpPr>
        <p:spPr bwMode="auto">
          <a:xfrm>
            <a:off x="8005764" y="4743451"/>
            <a:ext cx="1311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Sintomi cost.</a:t>
            </a:r>
            <a:endParaRPr kumimoji="0" lang="en-US"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CasellaDiTesto 29">
            <a:extLst>
              <a:ext uri="{FF2B5EF4-FFF2-40B4-BE49-F238E27FC236}">
                <a16:creationId xmlns:a16="http://schemas.microsoft.com/office/drawing/2014/main" id="{DC0E14DA-D722-4E00-BDE9-8CB8F013896A}"/>
              </a:ext>
            </a:extLst>
          </p:cNvPr>
          <p:cNvSpPr txBox="1">
            <a:spLocks noChangeArrowheads="1"/>
          </p:cNvSpPr>
          <p:nvPr/>
        </p:nvSpPr>
        <p:spPr bwMode="auto">
          <a:xfrm>
            <a:off x="6286501" y="5992814"/>
            <a:ext cx="773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Prurito</a:t>
            </a:r>
          </a:p>
        </p:txBody>
      </p:sp>
      <p:sp>
        <p:nvSpPr>
          <p:cNvPr id="32" name="CasellaDiTesto 30">
            <a:extLst>
              <a:ext uri="{FF2B5EF4-FFF2-40B4-BE49-F238E27FC236}">
                <a16:creationId xmlns:a16="http://schemas.microsoft.com/office/drawing/2014/main" id="{EA220BA8-B42D-4AC9-901A-1FFDD17E45E6}"/>
              </a:ext>
            </a:extLst>
          </p:cNvPr>
          <p:cNvSpPr txBox="1">
            <a:spLocks noChangeArrowheads="1"/>
          </p:cNvSpPr>
          <p:nvPr/>
        </p:nvSpPr>
        <p:spPr bwMode="auto">
          <a:xfrm>
            <a:off x="2995613" y="4175126"/>
            <a:ext cx="1212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Dolori ossei</a:t>
            </a:r>
          </a:p>
        </p:txBody>
      </p:sp>
      <p:sp>
        <p:nvSpPr>
          <p:cNvPr id="33" name="CasellaDiTesto 31">
            <a:extLst>
              <a:ext uri="{FF2B5EF4-FFF2-40B4-BE49-F238E27FC236}">
                <a16:creationId xmlns:a16="http://schemas.microsoft.com/office/drawing/2014/main" id="{3EECF216-8A55-4EC8-802A-D9F9C9BAA513}"/>
              </a:ext>
            </a:extLst>
          </p:cNvPr>
          <p:cNvSpPr txBox="1">
            <a:spLocks noChangeArrowheads="1"/>
          </p:cNvSpPr>
          <p:nvPr/>
        </p:nvSpPr>
        <p:spPr bwMode="auto">
          <a:xfrm>
            <a:off x="2249488" y="1433514"/>
            <a:ext cx="912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Infezioni</a:t>
            </a:r>
          </a:p>
        </p:txBody>
      </p:sp>
      <p:sp>
        <p:nvSpPr>
          <p:cNvPr id="34" name="CasellaDiTesto 32">
            <a:extLst>
              <a:ext uri="{FF2B5EF4-FFF2-40B4-BE49-F238E27FC236}">
                <a16:creationId xmlns:a16="http://schemas.microsoft.com/office/drawing/2014/main" id="{CDA95EE4-E757-4AD5-AE13-A4642458F9A0}"/>
              </a:ext>
            </a:extLst>
          </p:cNvPr>
          <p:cNvSpPr txBox="1">
            <a:spLocks noChangeArrowheads="1"/>
          </p:cNvSpPr>
          <p:nvPr/>
        </p:nvSpPr>
        <p:spPr bwMode="auto">
          <a:xfrm>
            <a:off x="6230938" y="914401"/>
            <a:ext cx="1471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Sanguinamenti</a:t>
            </a:r>
          </a:p>
        </p:txBody>
      </p:sp>
      <p:sp>
        <p:nvSpPr>
          <p:cNvPr id="35" name="CasellaDiTesto 33">
            <a:extLst>
              <a:ext uri="{FF2B5EF4-FFF2-40B4-BE49-F238E27FC236}">
                <a16:creationId xmlns:a16="http://schemas.microsoft.com/office/drawing/2014/main" id="{098FA4F8-5DBB-4CF4-99AF-01C57BDFABF7}"/>
              </a:ext>
            </a:extLst>
          </p:cNvPr>
          <p:cNvSpPr txBox="1">
            <a:spLocks noChangeArrowheads="1"/>
          </p:cNvSpPr>
          <p:nvPr/>
        </p:nvSpPr>
        <p:spPr bwMode="auto">
          <a:xfrm>
            <a:off x="8923339" y="1397000"/>
            <a:ext cx="993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Trombosi</a:t>
            </a:r>
          </a:p>
        </p:txBody>
      </p:sp>
      <p:sp>
        <p:nvSpPr>
          <p:cNvPr id="36" name="CasellaDiTesto 34">
            <a:extLst>
              <a:ext uri="{FF2B5EF4-FFF2-40B4-BE49-F238E27FC236}">
                <a16:creationId xmlns:a16="http://schemas.microsoft.com/office/drawing/2014/main" id="{7D48CD65-B339-4AAE-A05C-4B17B843D890}"/>
              </a:ext>
            </a:extLst>
          </p:cNvPr>
          <p:cNvSpPr txBox="1">
            <a:spLocks noChangeArrowheads="1"/>
          </p:cNvSpPr>
          <p:nvPr/>
        </p:nvSpPr>
        <p:spPr bwMode="auto">
          <a:xfrm>
            <a:off x="9097964" y="3546475"/>
            <a:ext cx="1431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Ematopoiesi</a:t>
            </a:r>
          </a:p>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Extramidollare</a:t>
            </a:r>
          </a:p>
        </p:txBody>
      </p:sp>
      <p:sp>
        <p:nvSpPr>
          <p:cNvPr id="37" name="Oval 4">
            <a:extLst>
              <a:ext uri="{FF2B5EF4-FFF2-40B4-BE49-F238E27FC236}">
                <a16:creationId xmlns:a16="http://schemas.microsoft.com/office/drawing/2014/main" id="{B3AFFC91-E967-43E4-90BC-EAF7CD2FAD6E}"/>
              </a:ext>
            </a:extLst>
          </p:cNvPr>
          <p:cNvSpPr/>
          <p:nvPr/>
        </p:nvSpPr>
        <p:spPr>
          <a:xfrm rot="9119833">
            <a:off x="4717578" y="2918121"/>
            <a:ext cx="2864323" cy="2878929"/>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asellaDiTesto 27">
            <a:extLst>
              <a:ext uri="{FF2B5EF4-FFF2-40B4-BE49-F238E27FC236}">
                <a16:creationId xmlns:a16="http://schemas.microsoft.com/office/drawing/2014/main" id="{CDC7FC62-465A-4E25-B43C-6687829E438C}"/>
              </a:ext>
            </a:extLst>
          </p:cNvPr>
          <p:cNvSpPr txBox="1">
            <a:spLocks noChangeArrowheads="1"/>
          </p:cNvSpPr>
          <p:nvPr/>
        </p:nvSpPr>
        <p:spPr bwMode="auto">
          <a:xfrm>
            <a:off x="5486400" y="4224338"/>
            <a:ext cx="1219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it-IT" altLang="it-IT" sz="22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Sintomi</a:t>
            </a:r>
          </a:p>
        </p:txBody>
      </p:sp>
      <p:sp>
        <p:nvSpPr>
          <p:cNvPr id="39" name="Oval 4">
            <a:extLst>
              <a:ext uri="{FF2B5EF4-FFF2-40B4-BE49-F238E27FC236}">
                <a16:creationId xmlns:a16="http://schemas.microsoft.com/office/drawing/2014/main" id="{0C36AA75-C94E-4821-9E85-D6DFA42DA25B}"/>
              </a:ext>
            </a:extLst>
          </p:cNvPr>
          <p:cNvSpPr/>
          <p:nvPr/>
        </p:nvSpPr>
        <p:spPr>
          <a:xfrm rot="16554169">
            <a:off x="3345053" y="1239095"/>
            <a:ext cx="2864323" cy="2878929"/>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Oval 4">
            <a:extLst>
              <a:ext uri="{FF2B5EF4-FFF2-40B4-BE49-F238E27FC236}">
                <a16:creationId xmlns:a16="http://schemas.microsoft.com/office/drawing/2014/main" id="{310B3A1C-7A8E-4254-8D46-2A41A1B2791B}"/>
              </a:ext>
            </a:extLst>
          </p:cNvPr>
          <p:cNvSpPr/>
          <p:nvPr/>
        </p:nvSpPr>
        <p:spPr>
          <a:xfrm rot="5557388">
            <a:off x="5994581" y="1239095"/>
            <a:ext cx="2864323" cy="2878929"/>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Oval 4">
            <a:extLst>
              <a:ext uri="{FF2B5EF4-FFF2-40B4-BE49-F238E27FC236}">
                <a16:creationId xmlns:a16="http://schemas.microsoft.com/office/drawing/2014/main" id="{E36BB561-C3B9-4668-9C9B-FAB1DEB9FE0A}"/>
              </a:ext>
            </a:extLst>
          </p:cNvPr>
          <p:cNvSpPr/>
          <p:nvPr/>
        </p:nvSpPr>
        <p:spPr>
          <a:xfrm rot="16554169">
            <a:off x="4175937" y="4148499"/>
            <a:ext cx="384497" cy="386458"/>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Oval 4">
            <a:extLst>
              <a:ext uri="{FF2B5EF4-FFF2-40B4-BE49-F238E27FC236}">
                <a16:creationId xmlns:a16="http://schemas.microsoft.com/office/drawing/2014/main" id="{090A983E-6D9E-4879-AD22-EA5EC291E784}"/>
              </a:ext>
            </a:extLst>
          </p:cNvPr>
          <p:cNvSpPr/>
          <p:nvPr/>
        </p:nvSpPr>
        <p:spPr>
          <a:xfrm rot="16554169">
            <a:off x="3103680" y="1414236"/>
            <a:ext cx="384497" cy="386458"/>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Oval 4">
            <a:extLst>
              <a:ext uri="{FF2B5EF4-FFF2-40B4-BE49-F238E27FC236}">
                <a16:creationId xmlns:a16="http://schemas.microsoft.com/office/drawing/2014/main" id="{75568615-7A3C-4445-9E91-EE425DCAAF5A}"/>
              </a:ext>
            </a:extLst>
          </p:cNvPr>
          <p:cNvSpPr/>
          <p:nvPr/>
        </p:nvSpPr>
        <p:spPr>
          <a:xfrm rot="16554169">
            <a:off x="5939665" y="1091808"/>
            <a:ext cx="384497" cy="386458"/>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Oval 4">
            <a:extLst>
              <a:ext uri="{FF2B5EF4-FFF2-40B4-BE49-F238E27FC236}">
                <a16:creationId xmlns:a16="http://schemas.microsoft.com/office/drawing/2014/main" id="{A86F0DEB-FBBB-4FF8-9BC7-8DB2B9859021}"/>
              </a:ext>
            </a:extLst>
          </p:cNvPr>
          <p:cNvSpPr/>
          <p:nvPr/>
        </p:nvSpPr>
        <p:spPr>
          <a:xfrm rot="16554169">
            <a:off x="8739546" y="3508945"/>
            <a:ext cx="384497" cy="386458"/>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Oval 4">
            <a:extLst>
              <a:ext uri="{FF2B5EF4-FFF2-40B4-BE49-F238E27FC236}">
                <a16:creationId xmlns:a16="http://schemas.microsoft.com/office/drawing/2014/main" id="{497D1366-413A-4DCC-BFCF-755E11A9161B}"/>
              </a:ext>
            </a:extLst>
          </p:cNvPr>
          <p:cNvSpPr/>
          <p:nvPr/>
        </p:nvSpPr>
        <p:spPr>
          <a:xfrm rot="16554169">
            <a:off x="8591527" y="1281540"/>
            <a:ext cx="384497" cy="386458"/>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Oval 4">
            <a:extLst>
              <a:ext uri="{FF2B5EF4-FFF2-40B4-BE49-F238E27FC236}">
                <a16:creationId xmlns:a16="http://schemas.microsoft.com/office/drawing/2014/main" id="{BBF83B2A-F7F7-4500-9618-1EE31A1BF81E}"/>
              </a:ext>
            </a:extLst>
          </p:cNvPr>
          <p:cNvSpPr/>
          <p:nvPr/>
        </p:nvSpPr>
        <p:spPr>
          <a:xfrm rot="16554169">
            <a:off x="7667583" y="4724971"/>
            <a:ext cx="384497" cy="386458"/>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
            <a:extLst>
              <a:ext uri="{FF2B5EF4-FFF2-40B4-BE49-F238E27FC236}">
                <a16:creationId xmlns:a16="http://schemas.microsoft.com/office/drawing/2014/main" id="{08BA02C1-E681-4D10-9924-FF8CCBA13584}"/>
              </a:ext>
            </a:extLst>
          </p:cNvPr>
          <p:cNvSpPr/>
          <p:nvPr/>
        </p:nvSpPr>
        <p:spPr>
          <a:xfrm rot="16554169">
            <a:off x="5952106" y="5948360"/>
            <a:ext cx="384497" cy="386458"/>
          </a:xfrm>
          <a:prstGeom prst="ellipse">
            <a:avLst/>
          </a:prstGeom>
          <a:solidFill>
            <a:srgbClr val="4F81BD">
              <a:alpha val="17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CasellaDiTesto 19">
            <a:extLst>
              <a:ext uri="{FF2B5EF4-FFF2-40B4-BE49-F238E27FC236}">
                <a16:creationId xmlns:a16="http://schemas.microsoft.com/office/drawing/2014/main" id="{9A959878-2B5B-4BD1-A5C0-4A398D097CBC}"/>
              </a:ext>
            </a:extLst>
          </p:cNvPr>
          <p:cNvSpPr txBox="1">
            <a:spLocks noChangeArrowheads="1"/>
          </p:cNvSpPr>
          <p:nvPr/>
        </p:nvSpPr>
        <p:spPr bwMode="auto">
          <a:xfrm>
            <a:off x="6316664" y="2197100"/>
            <a:ext cx="21748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it-IT" altLang="it-IT" sz="2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Splenomegalia</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it-IT" altLang="it-IT" sz="2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sintomatica</a:t>
            </a:r>
          </a:p>
        </p:txBody>
      </p:sp>
      <p:sp>
        <p:nvSpPr>
          <p:cNvPr id="49" name="CasellaDiTesto 26">
            <a:extLst>
              <a:ext uri="{FF2B5EF4-FFF2-40B4-BE49-F238E27FC236}">
                <a16:creationId xmlns:a16="http://schemas.microsoft.com/office/drawing/2014/main" id="{6E68B1CC-8DCF-4337-8581-6EA19359AAF7}"/>
              </a:ext>
            </a:extLst>
          </p:cNvPr>
          <p:cNvSpPr txBox="1">
            <a:spLocks noChangeArrowheads="1"/>
          </p:cNvSpPr>
          <p:nvPr/>
        </p:nvSpPr>
        <p:spPr bwMode="auto">
          <a:xfrm>
            <a:off x="4059239" y="2381251"/>
            <a:ext cx="1203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it-IT" altLang="it-IT" sz="22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Anemia</a:t>
            </a:r>
            <a:endParaRPr kumimoji="0" lang="it-IT" altLang="it-IT" sz="2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Ovale 4">
            <a:extLst>
              <a:ext uri="{FF2B5EF4-FFF2-40B4-BE49-F238E27FC236}">
                <a16:creationId xmlns:a16="http://schemas.microsoft.com/office/drawing/2014/main" id="{EADF9C42-4AAB-E710-3D0B-66758B658A45}"/>
              </a:ext>
            </a:extLst>
          </p:cNvPr>
          <p:cNvSpPr/>
          <p:nvPr/>
        </p:nvSpPr>
        <p:spPr>
          <a:xfrm rot="2464501">
            <a:off x="3142255" y="1108848"/>
            <a:ext cx="3237835" cy="3126677"/>
          </a:xfrm>
          <a:prstGeom prst="ellipse">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latin typeface="Calibri"/>
            </a:endParaRPr>
          </a:p>
        </p:txBody>
      </p:sp>
      <p:sp>
        <p:nvSpPr>
          <p:cNvPr id="50" name="Ovale 49">
            <a:extLst>
              <a:ext uri="{FF2B5EF4-FFF2-40B4-BE49-F238E27FC236}">
                <a16:creationId xmlns:a16="http://schemas.microsoft.com/office/drawing/2014/main" id="{B11F71D3-224E-424D-84DB-056A7CFF15F3}"/>
              </a:ext>
            </a:extLst>
          </p:cNvPr>
          <p:cNvSpPr/>
          <p:nvPr/>
        </p:nvSpPr>
        <p:spPr>
          <a:xfrm rot="2464501">
            <a:off x="4988699" y="655231"/>
            <a:ext cx="3691381" cy="5690411"/>
          </a:xfrm>
          <a:prstGeom prst="ellipse">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latin typeface="Calibri"/>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Rectangle 15">
            <a:extLst>
              <a:ext uri="{FF2B5EF4-FFF2-40B4-BE49-F238E27FC236}">
                <a16:creationId xmlns:a16="http://schemas.microsoft.com/office/drawing/2014/main" id="{41056C52-2F55-F901-5AF6-BDD3DCF691DA}"/>
              </a:ext>
            </a:extLst>
          </p:cNvPr>
          <p:cNvSpPr>
            <a:spLocks noGrp="1"/>
          </p:cNvSpPr>
          <p:nvPr>
            <p:ph type="title" idx="4294967295"/>
          </p:nvPr>
        </p:nvSpPr>
        <p:spPr>
          <a:xfrm>
            <a:off x="386289" y="253377"/>
            <a:ext cx="10217543" cy="819150"/>
          </a:xfrm>
        </p:spPr>
        <p:txBody>
          <a:bodyPr/>
          <a:lstStyle/>
          <a:p>
            <a:pPr eaLnBrk="1" hangingPunct="1"/>
            <a:r>
              <a:rPr lang="en-US" altLang="en-US" sz="2800" dirty="0" err="1">
                <a:solidFill>
                  <a:srgbClr val="002060"/>
                </a:solidFill>
              </a:rPr>
              <a:t>Ruxolitinib</a:t>
            </a:r>
            <a:r>
              <a:rPr lang="en-US" altLang="en-US" sz="2800" dirty="0">
                <a:solidFill>
                  <a:srgbClr val="002060"/>
                </a:solidFill>
              </a:rPr>
              <a:t> e </a:t>
            </a:r>
            <a:r>
              <a:rPr lang="en-US" altLang="en-US" sz="2800" dirty="0" err="1">
                <a:solidFill>
                  <a:srgbClr val="002060"/>
                </a:solidFill>
              </a:rPr>
              <a:t>Fedratinib</a:t>
            </a:r>
            <a:r>
              <a:rPr lang="en-US" altLang="en-US" sz="2800" dirty="0">
                <a:solidFill>
                  <a:srgbClr val="002060"/>
                </a:solidFill>
              </a:rPr>
              <a:t> </a:t>
            </a:r>
            <a:r>
              <a:rPr lang="en-US" altLang="en-US" sz="2800" dirty="0" err="1">
                <a:solidFill>
                  <a:srgbClr val="002060"/>
                </a:solidFill>
              </a:rPr>
              <a:t>sono</a:t>
            </a:r>
            <a:r>
              <a:rPr lang="en-US" altLang="en-US" sz="2800" dirty="0">
                <a:solidFill>
                  <a:srgbClr val="002060"/>
                </a:solidFill>
              </a:rPr>
              <a:t> </a:t>
            </a:r>
            <a:r>
              <a:rPr lang="en-US" altLang="en-US" sz="2800" dirty="0" err="1">
                <a:solidFill>
                  <a:srgbClr val="002060"/>
                </a:solidFill>
              </a:rPr>
              <a:t>inibitori</a:t>
            </a:r>
            <a:r>
              <a:rPr lang="en-US" altLang="en-US" sz="2800" dirty="0">
                <a:solidFill>
                  <a:srgbClr val="002060"/>
                </a:solidFill>
              </a:rPr>
              <a:t> JAK </a:t>
            </a:r>
            <a:r>
              <a:rPr lang="en-US" altLang="en-US" sz="2800" dirty="0" err="1">
                <a:solidFill>
                  <a:srgbClr val="002060"/>
                </a:solidFill>
              </a:rPr>
              <a:t>chinasi</a:t>
            </a:r>
            <a:br>
              <a:rPr lang="en-US" altLang="en-US" sz="2800" dirty="0">
                <a:solidFill>
                  <a:srgbClr val="002060"/>
                </a:solidFill>
              </a:rPr>
            </a:br>
            <a:r>
              <a:rPr lang="en-US" altLang="en-US" sz="2800" dirty="0" err="1">
                <a:solidFill>
                  <a:srgbClr val="002060"/>
                </a:solidFill>
              </a:rPr>
              <a:t>approvati</a:t>
            </a:r>
            <a:r>
              <a:rPr lang="en-US" altLang="en-US" sz="2800" dirty="0">
                <a:solidFill>
                  <a:srgbClr val="002060"/>
                </a:solidFill>
              </a:rPr>
              <a:t> per </a:t>
            </a:r>
            <a:r>
              <a:rPr lang="en-US" altLang="en-US" sz="2800" dirty="0" err="1">
                <a:solidFill>
                  <a:srgbClr val="002060"/>
                </a:solidFill>
              </a:rPr>
              <a:t>il</a:t>
            </a:r>
            <a:r>
              <a:rPr lang="en-US" altLang="en-US" sz="2800" dirty="0">
                <a:solidFill>
                  <a:srgbClr val="002060"/>
                </a:solidFill>
              </a:rPr>
              <a:t> </a:t>
            </a:r>
            <a:r>
              <a:rPr lang="en-US" altLang="en-US" sz="2800" dirty="0" err="1">
                <a:solidFill>
                  <a:srgbClr val="002060"/>
                </a:solidFill>
              </a:rPr>
              <a:t>trattamento</a:t>
            </a:r>
            <a:r>
              <a:rPr lang="en-US" altLang="en-US" sz="2800" dirty="0">
                <a:solidFill>
                  <a:srgbClr val="002060"/>
                </a:solidFill>
              </a:rPr>
              <a:t> </a:t>
            </a:r>
            <a:r>
              <a:rPr lang="en-US" altLang="en-US" sz="2800" dirty="0" err="1">
                <a:solidFill>
                  <a:srgbClr val="002060"/>
                </a:solidFill>
              </a:rPr>
              <a:t>della</a:t>
            </a:r>
            <a:r>
              <a:rPr lang="en-US" altLang="en-US" sz="2800" dirty="0">
                <a:solidFill>
                  <a:srgbClr val="002060"/>
                </a:solidFill>
              </a:rPr>
              <a:t> MF</a:t>
            </a:r>
            <a:endParaRPr lang="en-US" altLang="en-US" sz="2800" baseline="30000" dirty="0">
              <a:solidFill>
                <a:srgbClr val="002060"/>
              </a:solidFill>
            </a:endParaRPr>
          </a:p>
        </p:txBody>
      </p:sp>
      <p:sp>
        <p:nvSpPr>
          <p:cNvPr id="65" name="Segnaposto contenuto 62">
            <a:extLst>
              <a:ext uri="{FF2B5EF4-FFF2-40B4-BE49-F238E27FC236}">
                <a16:creationId xmlns:a16="http://schemas.microsoft.com/office/drawing/2014/main" id="{15D349FD-7754-F6CB-47E8-5E387E7891BB}"/>
              </a:ext>
            </a:extLst>
          </p:cNvPr>
          <p:cNvSpPr txBox="1">
            <a:spLocks/>
          </p:cNvSpPr>
          <p:nvPr/>
        </p:nvSpPr>
        <p:spPr>
          <a:xfrm>
            <a:off x="1201965" y="1016156"/>
            <a:ext cx="9788070" cy="1065129"/>
          </a:xfrm>
          <a:prstGeom prst="rect">
            <a:avLst/>
          </a:prstGeom>
        </p:spPr>
        <p:txBody>
          <a:bodyPr>
            <a:normAutofit lnSpcReduction="10000"/>
          </a:bodyPr>
          <a:lstStyle/>
          <a:p>
            <a:pPr marL="180975" lvl="1" indent="-180975" fontAlgn="base">
              <a:lnSpc>
                <a:spcPct val="85000"/>
              </a:lnSpc>
              <a:spcBef>
                <a:spcPts val="1200"/>
              </a:spcBef>
              <a:buClr>
                <a:srgbClr val="FA409D"/>
              </a:buClr>
              <a:buFont typeface="Arial" pitchFamily="34" charset="0"/>
              <a:buChar char="•"/>
              <a:defRPr/>
            </a:pPr>
            <a:endParaRPr lang="it-IT" kern="0" dirty="0">
              <a:solidFill>
                <a:srgbClr val="333333"/>
              </a:solidFill>
              <a:latin typeface="Calibri"/>
              <a:cs typeface="Arial" panose="020B0604020202020204" pitchFamily="34" charset="0"/>
            </a:endParaRPr>
          </a:p>
          <a:p>
            <a:pPr marL="180975" lvl="1" indent="-180975" fontAlgn="base">
              <a:lnSpc>
                <a:spcPct val="85000"/>
              </a:lnSpc>
              <a:spcBef>
                <a:spcPts val="1200"/>
              </a:spcBef>
              <a:buClr>
                <a:srgbClr val="FA409D"/>
              </a:buClr>
              <a:buFont typeface="Arial" pitchFamily="34" charset="0"/>
              <a:buChar char="•"/>
              <a:defRPr/>
            </a:pPr>
            <a:r>
              <a:rPr lang="it-IT" b="1" dirty="0">
                <a:solidFill>
                  <a:srgbClr val="333333"/>
                </a:solidFill>
                <a:latin typeface="Calibri"/>
                <a:cs typeface="Arial" panose="020B0604020202020204" pitchFamily="34" charset="0"/>
              </a:rPr>
              <a:t>Agisce sulle basi molecolari della patologia: il </a:t>
            </a:r>
            <a:r>
              <a:rPr lang="it-IT" b="1" i="1" dirty="0">
                <a:solidFill>
                  <a:srgbClr val="333333"/>
                </a:solidFill>
                <a:latin typeface="Calibri"/>
                <a:cs typeface="Arial" panose="020B0604020202020204" pitchFamily="34" charset="0"/>
              </a:rPr>
              <a:t>pathway </a:t>
            </a:r>
            <a:r>
              <a:rPr lang="it-IT" b="1" dirty="0">
                <a:solidFill>
                  <a:srgbClr val="333333"/>
                </a:solidFill>
                <a:latin typeface="Calibri"/>
                <a:cs typeface="Arial" panose="020B0604020202020204" pitchFamily="34" charset="0"/>
              </a:rPr>
              <a:t>alterato di JAK-STAT</a:t>
            </a:r>
            <a:r>
              <a:rPr lang="it-IT" b="1" baseline="30000" dirty="0">
                <a:solidFill>
                  <a:srgbClr val="333333"/>
                </a:solidFill>
                <a:latin typeface="Calibri"/>
                <a:cs typeface="Arial" panose="020B0604020202020204" pitchFamily="34" charset="0"/>
              </a:rPr>
              <a:t>4</a:t>
            </a:r>
          </a:p>
          <a:p>
            <a:pPr marL="180975" lvl="1" indent="-180975" fontAlgn="base">
              <a:lnSpc>
                <a:spcPct val="85000"/>
              </a:lnSpc>
              <a:spcBef>
                <a:spcPts val="1200"/>
              </a:spcBef>
              <a:buClr>
                <a:srgbClr val="FA409D"/>
              </a:buClr>
              <a:buFont typeface="Arial" pitchFamily="34" charset="0"/>
              <a:buChar char="•"/>
              <a:defRPr/>
            </a:pPr>
            <a:r>
              <a:rPr lang="it-IT" b="1" kern="0" dirty="0" err="1">
                <a:solidFill>
                  <a:srgbClr val="333333"/>
                </a:solidFill>
                <a:latin typeface="Calibri"/>
                <a:cs typeface="Arial" panose="020B0604020202020204" pitchFamily="34" charset="0"/>
              </a:rPr>
              <a:t>Ruxolitinib</a:t>
            </a:r>
            <a:r>
              <a:rPr lang="it-IT" b="1" kern="0" dirty="0">
                <a:solidFill>
                  <a:srgbClr val="333333"/>
                </a:solidFill>
                <a:latin typeface="Calibri"/>
                <a:cs typeface="Arial" panose="020B0604020202020204" pitchFamily="34" charset="0"/>
              </a:rPr>
              <a:t> è un inibitore di JAK1/2, </a:t>
            </a:r>
            <a:r>
              <a:rPr lang="it-IT" b="1" kern="0" dirty="0" err="1">
                <a:solidFill>
                  <a:srgbClr val="333333"/>
                </a:solidFill>
                <a:latin typeface="Calibri"/>
                <a:cs typeface="Arial" panose="020B0604020202020204" pitchFamily="34" charset="0"/>
              </a:rPr>
              <a:t>Fedratinib</a:t>
            </a:r>
            <a:r>
              <a:rPr lang="it-IT" b="1" kern="0" dirty="0">
                <a:solidFill>
                  <a:srgbClr val="333333"/>
                </a:solidFill>
                <a:latin typeface="Calibri"/>
                <a:cs typeface="Arial" panose="020B0604020202020204" pitchFamily="34" charset="0"/>
              </a:rPr>
              <a:t> è maggiormente selettivo su JAK2</a:t>
            </a:r>
          </a:p>
          <a:p>
            <a:pPr marL="180975" lvl="1" indent="-180975" fontAlgn="base">
              <a:lnSpc>
                <a:spcPct val="85000"/>
              </a:lnSpc>
              <a:spcBef>
                <a:spcPts val="1200"/>
              </a:spcBef>
              <a:buClr>
                <a:srgbClr val="FA409D"/>
              </a:buClr>
              <a:buFont typeface="Arial" pitchFamily="34" charset="0"/>
              <a:buChar char="•"/>
              <a:defRPr/>
            </a:pPr>
            <a:endParaRPr lang="it-IT" kern="0" dirty="0">
              <a:solidFill>
                <a:srgbClr val="333333"/>
              </a:solidFill>
              <a:latin typeface="Calibri"/>
              <a:cs typeface="Arial" panose="020B0604020202020204" pitchFamily="34" charset="0"/>
            </a:endParaRPr>
          </a:p>
          <a:p>
            <a:pPr marL="0" lvl="1" fontAlgn="base">
              <a:lnSpc>
                <a:spcPct val="85000"/>
              </a:lnSpc>
              <a:spcBef>
                <a:spcPts val="1200"/>
              </a:spcBef>
              <a:buClr>
                <a:srgbClr val="FA409D"/>
              </a:buClr>
              <a:defRPr/>
            </a:pPr>
            <a:endParaRPr lang="it-IT" kern="0" dirty="0">
              <a:solidFill>
                <a:srgbClr val="333333"/>
              </a:solidFill>
              <a:latin typeface="Calibri"/>
              <a:cs typeface="Arial" panose="020B0604020202020204" pitchFamily="34" charset="0"/>
            </a:endParaRPr>
          </a:p>
        </p:txBody>
      </p:sp>
      <p:pic>
        <p:nvPicPr>
          <p:cNvPr id="237573" name="Picture 2">
            <a:extLst>
              <a:ext uri="{FF2B5EF4-FFF2-40B4-BE49-F238E27FC236}">
                <a16:creationId xmlns:a16="http://schemas.microsoft.com/office/drawing/2014/main" id="{775C711C-4F29-7AD0-8406-1ADE61E08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745" y="2316663"/>
            <a:ext cx="4874508" cy="40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a:extLst>
              <a:ext uri="{FF2B5EF4-FFF2-40B4-BE49-F238E27FC236}">
                <a16:creationId xmlns:a16="http://schemas.microsoft.com/office/drawing/2014/main" id="{C15F90BA-0D3A-7403-6402-50CA60475C6E}"/>
              </a:ext>
            </a:extLst>
          </p:cNvPr>
          <p:cNvSpPr/>
          <p:nvPr/>
        </p:nvSpPr>
        <p:spPr>
          <a:xfrm rot="2464699">
            <a:off x="5308396" y="4078973"/>
            <a:ext cx="700047" cy="2716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libri"/>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4F2BD5B8-03BA-4D00-ACFA-2C9FC9AB2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801" y="128337"/>
            <a:ext cx="8409347" cy="674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4EB1E264-54DD-3F90-4BF9-C0334860DCF6}"/>
              </a:ext>
            </a:extLst>
          </p:cNvPr>
          <p:cNvSpPr/>
          <p:nvPr/>
        </p:nvSpPr>
        <p:spPr>
          <a:xfrm>
            <a:off x="2529840" y="128338"/>
            <a:ext cx="2794000" cy="117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075E897-C6D2-7377-2F68-065214FA66A6}"/>
              </a:ext>
            </a:extLst>
          </p:cNvPr>
          <p:cNvSpPr/>
          <p:nvPr/>
        </p:nvSpPr>
        <p:spPr>
          <a:xfrm>
            <a:off x="2261946" y="5847213"/>
            <a:ext cx="3789680" cy="770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3DDD622-B0E9-25D3-4488-0A5B1456A485}"/>
              </a:ext>
            </a:extLst>
          </p:cNvPr>
          <p:cNvSpPr/>
          <p:nvPr/>
        </p:nvSpPr>
        <p:spPr>
          <a:xfrm>
            <a:off x="3098800" y="4192336"/>
            <a:ext cx="487680" cy="1655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0C966A8F-9198-3B0F-F1D7-5BE8D49A53C1}"/>
              </a:ext>
            </a:extLst>
          </p:cNvPr>
          <p:cNvSpPr/>
          <p:nvPr/>
        </p:nvSpPr>
        <p:spPr>
          <a:xfrm>
            <a:off x="2792360" y="4634228"/>
            <a:ext cx="487680" cy="1655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12F03799-FF51-1A98-43A4-9B7F217AADDB}"/>
              </a:ext>
            </a:extLst>
          </p:cNvPr>
          <p:cNvSpPr txBox="1"/>
          <p:nvPr/>
        </p:nvSpPr>
        <p:spPr>
          <a:xfrm>
            <a:off x="641342" y="542609"/>
            <a:ext cx="3776996" cy="707886"/>
          </a:xfrm>
          <a:prstGeom prst="rect">
            <a:avLst/>
          </a:prstGeom>
          <a:noFill/>
        </p:spPr>
        <p:txBody>
          <a:bodyPr wrap="none" rtlCol="0">
            <a:spAutoFit/>
          </a:bodyPr>
          <a:lstStyle/>
          <a:p>
            <a:r>
              <a:rPr lang="it-IT" sz="4000" b="1"/>
              <a:t>JAK 2 normale</a:t>
            </a:r>
            <a:endParaRPr lang="it-IT" sz="4000" b="1" dirty="0"/>
          </a:p>
        </p:txBody>
      </p:sp>
      <p:sp>
        <p:nvSpPr>
          <p:cNvPr id="12" name="Rettangolo 11">
            <a:extLst>
              <a:ext uri="{FF2B5EF4-FFF2-40B4-BE49-F238E27FC236}">
                <a16:creationId xmlns:a16="http://schemas.microsoft.com/office/drawing/2014/main" id="{D6006FA3-B603-9176-8C56-27EC6859A146}"/>
              </a:ext>
            </a:extLst>
          </p:cNvPr>
          <p:cNvSpPr/>
          <p:nvPr/>
        </p:nvSpPr>
        <p:spPr>
          <a:xfrm>
            <a:off x="1625600" y="1540576"/>
            <a:ext cx="1696720" cy="436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F91B0999-43AC-3774-215A-7406C4B1B7C3}"/>
              </a:ext>
            </a:extLst>
          </p:cNvPr>
          <p:cNvSpPr/>
          <p:nvPr/>
        </p:nvSpPr>
        <p:spPr>
          <a:xfrm>
            <a:off x="1687442" y="1728536"/>
            <a:ext cx="1696720" cy="436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b="1" dirty="0">
                <a:solidFill>
                  <a:srgbClr val="002060"/>
                </a:solidFill>
              </a:rPr>
              <a:t>EPO</a:t>
            </a:r>
          </a:p>
        </p:txBody>
      </p:sp>
      <p:sp>
        <p:nvSpPr>
          <p:cNvPr id="13" name="Rettangolo 12">
            <a:extLst>
              <a:ext uri="{FF2B5EF4-FFF2-40B4-BE49-F238E27FC236}">
                <a16:creationId xmlns:a16="http://schemas.microsoft.com/office/drawing/2014/main" id="{5A41A942-F0A8-5852-8B1C-AFAC115673AF}"/>
              </a:ext>
            </a:extLst>
          </p:cNvPr>
          <p:cNvSpPr/>
          <p:nvPr/>
        </p:nvSpPr>
        <p:spPr>
          <a:xfrm>
            <a:off x="6006344" y="244253"/>
            <a:ext cx="3875983" cy="1234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75B2787E-25EB-F63F-770A-6210743019C4}"/>
              </a:ext>
            </a:extLst>
          </p:cNvPr>
          <p:cNvSpPr/>
          <p:nvPr/>
        </p:nvSpPr>
        <p:spPr>
          <a:xfrm>
            <a:off x="7841032" y="4756148"/>
            <a:ext cx="805039" cy="1218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F751252B-8113-7580-9FA4-90D87B0D54DB}"/>
              </a:ext>
            </a:extLst>
          </p:cNvPr>
          <p:cNvSpPr/>
          <p:nvPr/>
        </p:nvSpPr>
        <p:spPr>
          <a:xfrm>
            <a:off x="7752283" y="4177746"/>
            <a:ext cx="243840" cy="1655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17065E87-AB8F-D0AC-80BE-DA063372C86A}"/>
              </a:ext>
            </a:extLst>
          </p:cNvPr>
          <p:cNvSpPr/>
          <p:nvPr/>
        </p:nvSpPr>
        <p:spPr>
          <a:xfrm>
            <a:off x="6348711" y="5974631"/>
            <a:ext cx="3789680" cy="770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E90B5B95-C85C-59B4-4A66-D9210F41E66D}"/>
              </a:ext>
            </a:extLst>
          </p:cNvPr>
          <p:cNvSpPr/>
          <p:nvPr/>
        </p:nvSpPr>
        <p:spPr>
          <a:xfrm rot="20056013">
            <a:off x="7956628" y="4365760"/>
            <a:ext cx="317448" cy="452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8EF69EE7-7218-5355-0CC5-19FCAACC750B}"/>
              </a:ext>
            </a:extLst>
          </p:cNvPr>
          <p:cNvSpPr txBox="1"/>
          <p:nvPr/>
        </p:nvSpPr>
        <p:spPr>
          <a:xfrm>
            <a:off x="7874203" y="542609"/>
            <a:ext cx="3491661" cy="707886"/>
          </a:xfrm>
          <a:prstGeom prst="rect">
            <a:avLst/>
          </a:prstGeom>
          <a:noFill/>
        </p:spPr>
        <p:txBody>
          <a:bodyPr wrap="none" rtlCol="0">
            <a:spAutoFit/>
          </a:bodyPr>
          <a:lstStyle/>
          <a:p>
            <a:r>
              <a:rPr lang="it-IT" sz="4000" b="1" dirty="0"/>
              <a:t>JAK 2 mutato</a:t>
            </a:r>
          </a:p>
        </p:txBody>
      </p:sp>
      <p:sp>
        <p:nvSpPr>
          <p:cNvPr id="19" name="Rectangle 1">
            <a:extLst>
              <a:ext uri="{FF2B5EF4-FFF2-40B4-BE49-F238E27FC236}">
                <a16:creationId xmlns:a16="http://schemas.microsoft.com/office/drawing/2014/main" id="{6DF14BBA-0617-BB4F-4443-43F719AD8E76}"/>
              </a:ext>
            </a:extLst>
          </p:cNvPr>
          <p:cNvSpPr/>
          <p:nvPr/>
        </p:nvSpPr>
        <p:spPr>
          <a:xfrm>
            <a:off x="40925" y="-7623"/>
            <a:ext cx="553535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583" rtl="0" eaLnBrk="1" fontAlgn="base" latinLnBrk="0" hangingPunct="1">
              <a:lnSpc>
                <a:spcPct val="100000"/>
              </a:lnSpc>
              <a:spcBef>
                <a:spcPct val="0"/>
              </a:spcBef>
              <a:spcAft>
                <a:spcPct val="0"/>
              </a:spcAft>
              <a:buClrTx/>
              <a:buSzTx/>
              <a:buFontTx/>
              <a:buNone/>
              <a:tabLst/>
              <a:defRPr/>
            </a:pPr>
            <a:endParaRPr kumimoji="0" lang="it-IT" sz="1800" b="1" i="0" u="none" strike="noStrike" kern="1200" cap="none" spc="0" normalizeH="0" baseline="0" noProof="0">
              <a:ln w="22225">
                <a:solidFill>
                  <a:srgbClr val="333399"/>
                </a:solidFill>
                <a:prstDash val="solid"/>
              </a:ln>
              <a:solidFill>
                <a:srgbClr val="333399">
                  <a:lumMod val="40000"/>
                  <a:lumOff val="60000"/>
                </a:srgbClr>
              </a:solidFill>
              <a:effectLst/>
              <a:uLnTx/>
              <a:uFillTx/>
              <a:latin typeface="Arial"/>
              <a:ea typeface="+mn-ea"/>
              <a:cs typeface="+mn-cs"/>
            </a:endParaRPr>
          </a:p>
        </p:txBody>
      </p:sp>
      <p:sp>
        <p:nvSpPr>
          <p:cNvPr id="2" name="Simbolo &quot;Non consentito&quot; 1">
            <a:extLst>
              <a:ext uri="{FF2B5EF4-FFF2-40B4-BE49-F238E27FC236}">
                <a16:creationId xmlns:a16="http://schemas.microsoft.com/office/drawing/2014/main" id="{4653B17F-C1C9-43A3-B6F9-61764FBB8BD8}"/>
              </a:ext>
            </a:extLst>
          </p:cNvPr>
          <p:cNvSpPr/>
          <p:nvPr/>
        </p:nvSpPr>
        <p:spPr>
          <a:xfrm>
            <a:off x="6289871" y="3623982"/>
            <a:ext cx="1534575" cy="1539681"/>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asellaDiTesto 4">
            <a:extLst>
              <a:ext uri="{FF2B5EF4-FFF2-40B4-BE49-F238E27FC236}">
                <a16:creationId xmlns:a16="http://schemas.microsoft.com/office/drawing/2014/main" id="{D032F08A-9D82-47D2-8431-58561B3F79DB}"/>
              </a:ext>
            </a:extLst>
          </p:cNvPr>
          <p:cNvSpPr txBox="1"/>
          <p:nvPr/>
        </p:nvSpPr>
        <p:spPr>
          <a:xfrm>
            <a:off x="6096000" y="5200999"/>
            <a:ext cx="1882372" cy="707886"/>
          </a:xfrm>
          <a:prstGeom prst="rect">
            <a:avLst/>
          </a:prstGeom>
          <a:noFill/>
        </p:spPr>
        <p:txBody>
          <a:bodyPr wrap="square" rtlCol="0">
            <a:spAutoFit/>
          </a:bodyPr>
          <a:lstStyle/>
          <a:p>
            <a:pPr algn="ctr"/>
            <a:r>
              <a:rPr lang="it-IT" sz="2000" b="1" dirty="0" err="1">
                <a:solidFill>
                  <a:srgbClr val="C00000"/>
                </a:solidFill>
              </a:rPr>
              <a:t>Ruxolitinib</a:t>
            </a:r>
            <a:endParaRPr lang="it-IT" sz="2000" b="1" dirty="0">
              <a:solidFill>
                <a:srgbClr val="C00000"/>
              </a:solidFill>
            </a:endParaRPr>
          </a:p>
          <a:p>
            <a:pPr algn="ctr"/>
            <a:r>
              <a:rPr lang="it-IT" sz="2000" b="1" dirty="0" err="1">
                <a:solidFill>
                  <a:srgbClr val="C00000"/>
                </a:solidFill>
              </a:rPr>
              <a:t>Fedratinib</a:t>
            </a:r>
            <a:endParaRPr lang="it-IT" sz="2000" b="1" dirty="0">
              <a:solidFill>
                <a:srgbClr val="C00000"/>
              </a:solidFill>
            </a:endParaRPr>
          </a:p>
        </p:txBody>
      </p:sp>
      <p:sp>
        <p:nvSpPr>
          <p:cNvPr id="20" name="Simbolo &quot;Non consentito&quot; 19">
            <a:extLst>
              <a:ext uri="{FF2B5EF4-FFF2-40B4-BE49-F238E27FC236}">
                <a16:creationId xmlns:a16="http://schemas.microsoft.com/office/drawing/2014/main" id="{6EA93E6B-35CB-43D8-80BA-FDD360124684}"/>
              </a:ext>
            </a:extLst>
          </p:cNvPr>
          <p:cNvSpPr/>
          <p:nvPr/>
        </p:nvSpPr>
        <p:spPr>
          <a:xfrm>
            <a:off x="3458439" y="3712214"/>
            <a:ext cx="1534575" cy="1539681"/>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1" name="CasellaDiTesto 20">
            <a:extLst>
              <a:ext uri="{FF2B5EF4-FFF2-40B4-BE49-F238E27FC236}">
                <a16:creationId xmlns:a16="http://schemas.microsoft.com/office/drawing/2014/main" id="{57C53A9D-707A-4A9D-B05C-2DC99057A173}"/>
              </a:ext>
            </a:extLst>
          </p:cNvPr>
          <p:cNvSpPr txBox="1"/>
          <p:nvPr/>
        </p:nvSpPr>
        <p:spPr>
          <a:xfrm>
            <a:off x="2225426" y="5049684"/>
            <a:ext cx="1710147" cy="707886"/>
          </a:xfrm>
          <a:prstGeom prst="rect">
            <a:avLst/>
          </a:prstGeom>
          <a:noFill/>
        </p:spPr>
        <p:txBody>
          <a:bodyPr wrap="square" rtlCol="0">
            <a:spAutoFit/>
          </a:bodyPr>
          <a:lstStyle/>
          <a:p>
            <a:pPr algn="ctr"/>
            <a:r>
              <a:rPr lang="it-IT" sz="2000" b="1" dirty="0" err="1">
                <a:solidFill>
                  <a:srgbClr val="C00000"/>
                </a:solidFill>
              </a:rPr>
              <a:t>Ruxolitinib</a:t>
            </a:r>
            <a:endParaRPr lang="it-IT" sz="2000" b="1" dirty="0">
              <a:solidFill>
                <a:srgbClr val="C00000"/>
              </a:solidFill>
            </a:endParaRPr>
          </a:p>
          <a:p>
            <a:pPr algn="ctr"/>
            <a:r>
              <a:rPr lang="it-IT" sz="2000" b="1" dirty="0" err="1">
                <a:solidFill>
                  <a:srgbClr val="C00000"/>
                </a:solidFill>
              </a:rPr>
              <a:t>Fedratinib</a:t>
            </a:r>
            <a:endParaRPr lang="it-IT" sz="2000" b="1" dirty="0">
              <a:solidFill>
                <a:srgbClr val="C00000"/>
              </a:solidFill>
            </a:endParaRPr>
          </a:p>
        </p:txBody>
      </p:sp>
      <p:sp>
        <p:nvSpPr>
          <p:cNvPr id="22" name="Segno di moltiplicazione 21">
            <a:extLst>
              <a:ext uri="{FF2B5EF4-FFF2-40B4-BE49-F238E27FC236}">
                <a16:creationId xmlns:a16="http://schemas.microsoft.com/office/drawing/2014/main" id="{06380D9D-0F75-47AB-B74F-C60439614535}"/>
              </a:ext>
            </a:extLst>
          </p:cNvPr>
          <p:cNvSpPr/>
          <p:nvPr/>
        </p:nvSpPr>
        <p:spPr>
          <a:xfrm>
            <a:off x="2091881" y="1054685"/>
            <a:ext cx="2009478" cy="1867651"/>
          </a:xfrm>
          <a:prstGeom prst="mathMultiply">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63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5" grpId="0"/>
      <p:bldP spid="20" grpId="0" animBg="1"/>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1890" name="Title 1">
            <a:extLst>
              <a:ext uri="{FF2B5EF4-FFF2-40B4-BE49-F238E27FC236}">
                <a16:creationId xmlns:a16="http://schemas.microsoft.com/office/drawing/2014/main" id="{BA79F3EB-C69B-485B-B028-AD2544BF3054}"/>
              </a:ext>
            </a:extLst>
          </p:cNvPr>
          <p:cNvSpPr>
            <a:spLocks noGrp="1"/>
          </p:cNvSpPr>
          <p:nvPr>
            <p:ph type="title"/>
          </p:nvPr>
        </p:nvSpPr>
        <p:spPr>
          <a:xfrm>
            <a:off x="611509" y="430783"/>
            <a:ext cx="10515600" cy="593663"/>
          </a:xfrm>
        </p:spPr>
        <p:txBody>
          <a:bodyPr rtlCol="0">
            <a:normAutofit/>
          </a:bodyPr>
          <a:lstStyle/>
          <a:p>
            <a:pPr fontAlgn="auto">
              <a:spcAft>
                <a:spcPts val="0"/>
              </a:spcAft>
              <a:defRPr/>
            </a:pPr>
            <a:r>
              <a:rPr lang="en-US" altLang="it-IT" sz="3200" b="1" dirty="0" err="1">
                <a:solidFill>
                  <a:srgbClr val="002060"/>
                </a:solidFill>
                <a:latin typeface="+mn-lt"/>
              </a:rPr>
              <a:t>Livelli</a:t>
            </a:r>
            <a:r>
              <a:rPr lang="en-US" altLang="it-IT" sz="3200" b="1" dirty="0">
                <a:solidFill>
                  <a:srgbClr val="002060"/>
                </a:solidFill>
                <a:latin typeface="+mn-lt"/>
              </a:rPr>
              <a:t> di </a:t>
            </a:r>
            <a:r>
              <a:rPr lang="en-US" altLang="it-IT" sz="3200" b="1" dirty="0" err="1">
                <a:solidFill>
                  <a:srgbClr val="002060"/>
                </a:solidFill>
                <a:latin typeface="+mn-lt"/>
              </a:rPr>
              <a:t>emoglobina</a:t>
            </a:r>
            <a:r>
              <a:rPr lang="en-US" altLang="it-IT" sz="3200" b="1" dirty="0">
                <a:solidFill>
                  <a:srgbClr val="002060"/>
                </a:solidFill>
                <a:latin typeface="+mn-lt"/>
              </a:rPr>
              <a:t> </a:t>
            </a:r>
            <a:r>
              <a:rPr lang="en-US" altLang="it-IT" sz="3200" b="1" dirty="0" err="1">
                <a:solidFill>
                  <a:srgbClr val="002060"/>
                </a:solidFill>
                <a:latin typeface="+mn-lt"/>
              </a:rPr>
              <a:t>nei</a:t>
            </a:r>
            <a:r>
              <a:rPr lang="en-US" altLang="it-IT" sz="3200" b="1" dirty="0">
                <a:solidFill>
                  <a:srgbClr val="002060"/>
                </a:solidFill>
                <a:latin typeface="+mn-lt"/>
              </a:rPr>
              <a:t> </a:t>
            </a:r>
            <a:r>
              <a:rPr lang="en-US" altLang="it-IT" sz="3200" b="1" dirty="0" err="1">
                <a:solidFill>
                  <a:srgbClr val="002060"/>
                </a:solidFill>
                <a:latin typeface="+mn-lt"/>
              </a:rPr>
              <a:t>pazienti</a:t>
            </a:r>
            <a:r>
              <a:rPr lang="en-US" altLang="it-IT" sz="3200" b="1" dirty="0">
                <a:solidFill>
                  <a:srgbClr val="002060"/>
                </a:solidFill>
                <a:latin typeface="+mn-lt"/>
              </a:rPr>
              <a:t> </a:t>
            </a:r>
            <a:r>
              <a:rPr lang="en-US" altLang="it-IT" sz="3200" b="1" dirty="0" err="1">
                <a:solidFill>
                  <a:srgbClr val="002060"/>
                </a:solidFill>
                <a:latin typeface="+mn-lt"/>
              </a:rPr>
              <a:t>trattati</a:t>
            </a:r>
            <a:r>
              <a:rPr lang="en-US" altLang="it-IT" sz="3200" b="1" dirty="0">
                <a:solidFill>
                  <a:srgbClr val="002060"/>
                </a:solidFill>
                <a:latin typeface="+mn-lt"/>
              </a:rPr>
              <a:t> con </a:t>
            </a:r>
            <a:r>
              <a:rPr lang="en-US" altLang="it-IT" sz="3200" b="1" dirty="0" err="1">
                <a:solidFill>
                  <a:srgbClr val="002060"/>
                </a:solidFill>
                <a:latin typeface="+mn-lt"/>
              </a:rPr>
              <a:t>Ruxolitinib</a:t>
            </a:r>
            <a:endParaRPr lang="en-US" altLang="it-IT" sz="3200" b="1" dirty="0">
              <a:solidFill>
                <a:srgbClr val="002060"/>
              </a:solidFill>
              <a:latin typeface="+mn-lt"/>
            </a:endParaRPr>
          </a:p>
        </p:txBody>
      </p:sp>
      <p:pic>
        <p:nvPicPr>
          <p:cNvPr id="51205" name="Picture 23">
            <a:extLst>
              <a:ext uri="{FF2B5EF4-FFF2-40B4-BE49-F238E27FC236}">
                <a16:creationId xmlns:a16="http://schemas.microsoft.com/office/drawing/2014/main" id="{E1EC1B20-9E22-445C-AFE7-D2E9DB9D4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69" y="1482837"/>
            <a:ext cx="9248080" cy="477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7">
            <a:extLst>
              <a:ext uri="{FF2B5EF4-FFF2-40B4-BE49-F238E27FC236}">
                <a16:creationId xmlns:a16="http://schemas.microsoft.com/office/drawing/2014/main" id="{EBB519E6-40F3-4DB0-BA35-2D8C83B0A834}"/>
              </a:ext>
            </a:extLst>
          </p:cNvPr>
          <p:cNvSpPr>
            <a:spLocks noGrp="1"/>
          </p:cNvSpPr>
          <p:nvPr>
            <p:ph type="body" sz="quarter" idx="10"/>
          </p:nvPr>
        </p:nvSpPr>
        <p:spPr>
          <a:xfrm>
            <a:off x="1028603" y="6352847"/>
            <a:ext cx="8640000" cy="180000"/>
          </a:xfrm>
        </p:spPr>
        <p:txBody>
          <a:bodyPr/>
          <a:lstStyle/>
          <a:p>
            <a:pPr lvl="0" defTabSz="914400">
              <a:spcAft>
                <a:spcPts val="0"/>
              </a:spcAft>
              <a:buClrTx/>
              <a:defRPr/>
            </a:pPr>
            <a:r>
              <a:rPr lang="en-US" dirty="0" err="1">
                <a:solidFill>
                  <a:schemeClr val="tx1">
                    <a:lumMod val="50000"/>
                    <a:lumOff val="50000"/>
                  </a:schemeClr>
                </a:solidFill>
                <a:latin typeface="Arial"/>
                <a:cs typeface="Arial"/>
              </a:rPr>
              <a:t>Verstovsek</a:t>
            </a:r>
            <a:r>
              <a:rPr lang="en-US" dirty="0">
                <a:solidFill>
                  <a:schemeClr val="tx1">
                    <a:lumMod val="50000"/>
                    <a:lumOff val="50000"/>
                  </a:schemeClr>
                </a:solidFill>
                <a:latin typeface="Arial"/>
                <a:cs typeface="Arial"/>
              </a:rPr>
              <a:t> S, et al. </a:t>
            </a:r>
            <a:r>
              <a:rPr lang="en-US" i="1" dirty="0">
                <a:solidFill>
                  <a:schemeClr val="tx1">
                    <a:lumMod val="50000"/>
                    <a:lumOff val="50000"/>
                  </a:schemeClr>
                </a:solidFill>
                <a:latin typeface="Arial"/>
                <a:cs typeface="Arial"/>
              </a:rPr>
              <a:t>N </a:t>
            </a:r>
            <a:r>
              <a:rPr lang="en-US" i="1" dirty="0" err="1">
                <a:solidFill>
                  <a:schemeClr val="tx1">
                    <a:lumMod val="50000"/>
                    <a:lumOff val="50000"/>
                  </a:schemeClr>
                </a:solidFill>
                <a:latin typeface="Arial"/>
                <a:cs typeface="Arial"/>
              </a:rPr>
              <a:t>Engl</a:t>
            </a:r>
            <a:r>
              <a:rPr lang="en-US" i="1" dirty="0">
                <a:solidFill>
                  <a:schemeClr val="tx1">
                    <a:lumMod val="50000"/>
                    <a:lumOff val="50000"/>
                  </a:schemeClr>
                </a:solidFill>
                <a:latin typeface="Arial"/>
                <a:cs typeface="Arial"/>
              </a:rPr>
              <a:t> J Med. </a:t>
            </a:r>
            <a:r>
              <a:rPr lang="en-US" dirty="0">
                <a:solidFill>
                  <a:schemeClr val="tx1">
                    <a:lumMod val="50000"/>
                    <a:lumOff val="50000"/>
                  </a:schemeClr>
                </a:solidFill>
                <a:latin typeface="Arial"/>
                <a:cs typeface="Arial"/>
              </a:rPr>
              <a:t>2012;366(9):799-807. Harrison C, et al. </a:t>
            </a:r>
            <a:r>
              <a:rPr lang="en-US" i="1" dirty="0">
                <a:solidFill>
                  <a:schemeClr val="tx1">
                    <a:lumMod val="50000"/>
                    <a:lumOff val="50000"/>
                  </a:schemeClr>
                </a:solidFill>
                <a:latin typeface="Arial"/>
                <a:cs typeface="Arial"/>
              </a:rPr>
              <a:t>N </a:t>
            </a:r>
            <a:r>
              <a:rPr lang="en-US" i="1" dirty="0" err="1">
                <a:solidFill>
                  <a:schemeClr val="tx1">
                    <a:lumMod val="50000"/>
                    <a:lumOff val="50000"/>
                  </a:schemeClr>
                </a:solidFill>
                <a:latin typeface="Arial"/>
                <a:cs typeface="Arial"/>
              </a:rPr>
              <a:t>Engl</a:t>
            </a:r>
            <a:r>
              <a:rPr lang="en-US" i="1" dirty="0">
                <a:solidFill>
                  <a:schemeClr val="tx1">
                    <a:lumMod val="50000"/>
                    <a:lumOff val="50000"/>
                  </a:schemeClr>
                </a:solidFill>
                <a:latin typeface="Arial"/>
                <a:cs typeface="Arial"/>
              </a:rPr>
              <a:t> J Med</a:t>
            </a:r>
            <a:r>
              <a:rPr lang="en-US" dirty="0">
                <a:solidFill>
                  <a:schemeClr val="tx1">
                    <a:lumMod val="50000"/>
                    <a:lumOff val="50000"/>
                  </a:schemeClr>
                </a:solidFill>
                <a:latin typeface="Arial"/>
                <a:cs typeface="Arial"/>
              </a:rPr>
              <a:t>. 2012;366(9):787-798</a:t>
            </a:r>
          </a:p>
          <a:p>
            <a:endParaRPr lang="it-IT" dirty="0"/>
          </a:p>
        </p:txBody>
      </p:sp>
      <p:pic>
        <p:nvPicPr>
          <p:cNvPr id="9" name="Immagine 8">
            <a:extLst>
              <a:ext uri="{FF2B5EF4-FFF2-40B4-BE49-F238E27FC236}">
                <a16:creationId xmlns:a16="http://schemas.microsoft.com/office/drawing/2014/main" id="{AE7B99EE-3286-4256-A28F-BEBDF4FEF17B}"/>
              </a:ext>
            </a:extLst>
          </p:cNvPr>
          <p:cNvPicPr>
            <a:picLocks noChangeAspect="1"/>
          </p:cNvPicPr>
          <p:nvPr/>
        </p:nvPicPr>
        <p:blipFill rotWithShape="1">
          <a:blip r:embed="rId2"/>
          <a:srcRect l="3668" t="15988" r="2079" b="22299"/>
          <a:stretch/>
        </p:blipFill>
        <p:spPr>
          <a:xfrm>
            <a:off x="332625" y="1864421"/>
            <a:ext cx="11211578" cy="4106779"/>
          </a:xfrm>
          <a:prstGeom prst="rect">
            <a:avLst/>
          </a:prstGeom>
        </p:spPr>
      </p:pic>
      <p:sp>
        <p:nvSpPr>
          <p:cNvPr id="6" name="Title 1">
            <a:extLst>
              <a:ext uri="{FF2B5EF4-FFF2-40B4-BE49-F238E27FC236}">
                <a16:creationId xmlns:a16="http://schemas.microsoft.com/office/drawing/2014/main" id="{CE6E7C04-7419-47A3-9C56-C90991ACB9DE}"/>
              </a:ext>
            </a:extLst>
          </p:cNvPr>
          <p:cNvSpPr>
            <a:spLocks noGrp="1"/>
          </p:cNvSpPr>
          <p:nvPr>
            <p:ph type="title"/>
          </p:nvPr>
        </p:nvSpPr>
        <p:spPr>
          <a:xfrm>
            <a:off x="680614" y="505976"/>
            <a:ext cx="10515600" cy="593663"/>
          </a:xfrm>
        </p:spPr>
        <p:txBody>
          <a:bodyPr rtlCol="0">
            <a:normAutofit/>
          </a:bodyPr>
          <a:lstStyle/>
          <a:p>
            <a:pPr fontAlgn="auto">
              <a:spcAft>
                <a:spcPts val="0"/>
              </a:spcAft>
              <a:defRPr/>
            </a:pPr>
            <a:r>
              <a:rPr lang="en-US" altLang="it-IT" sz="3200" b="1" dirty="0" err="1">
                <a:solidFill>
                  <a:srgbClr val="002060"/>
                </a:solidFill>
                <a:latin typeface="+mn-lt"/>
              </a:rPr>
              <a:t>Trasfusioni</a:t>
            </a:r>
            <a:r>
              <a:rPr lang="en-US" altLang="it-IT" sz="3200" b="1" dirty="0">
                <a:solidFill>
                  <a:srgbClr val="002060"/>
                </a:solidFill>
                <a:latin typeface="+mn-lt"/>
              </a:rPr>
              <a:t> di </a:t>
            </a:r>
            <a:r>
              <a:rPr lang="en-US" altLang="it-IT" sz="3200" b="1" dirty="0" err="1">
                <a:solidFill>
                  <a:srgbClr val="002060"/>
                </a:solidFill>
                <a:latin typeface="+mn-lt"/>
              </a:rPr>
              <a:t>globuli</a:t>
            </a:r>
            <a:r>
              <a:rPr lang="en-US" altLang="it-IT" sz="3200" b="1" dirty="0">
                <a:solidFill>
                  <a:srgbClr val="002060"/>
                </a:solidFill>
                <a:latin typeface="+mn-lt"/>
              </a:rPr>
              <a:t> </a:t>
            </a:r>
            <a:r>
              <a:rPr lang="en-US" altLang="it-IT" sz="3200" b="1" dirty="0" err="1">
                <a:solidFill>
                  <a:srgbClr val="002060"/>
                </a:solidFill>
                <a:latin typeface="+mn-lt"/>
              </a:rPr>
              <a:t>rossi</a:t>
            </a:r>
            <a:r>
              <a:rPr lang="en-US" altLang="it-IT" sz="3200" b="1" dirty="0">
                <a:solidFill>
                  <a:srgbClr val="002060"/>
                </a:solidFill>
                <a:latin typeface="+mn-lt"/>
              </a:rPr>
              <a:t> </a:t>
            </a:r>
            <a:r>
              <a:rPr lang="en-US" altLang="it-IT" sz="3200" b="1" dirty="0" err="1">
                <a:solidFill>
                  <a:srgbClr val="002060"/>
                </a:solidFill>
                <a:latin typeface="+mn-lt"/>
              </a:rPr>
              <a:t>nei</a:t>
            </a:r>
            <a:r>
              <a:rPr lang="en-US" altLang="it-IT" sz="3200" b="1" dirty="0">
                <a:solidFill>
                  <a:srgbClr val="002060"/>
                </a:solidFill>
                <a:latin typeface="+mn-lt"/>
              </a:rPr>
              <a:t> </a:t>
            </a:r>
            <a:r>
              <a:rPr lang="en-US" altLang="it-IT" sz="3200" b="1" dirty="0" err="1">
                <a:solidFill>
                  <a:srgbClr val="002060"/>
                </a:solidFill>
                <a:latin typeface="+mn-lt"/>
              </a:rPr>
              <a:t>pazienti</a:t>
            </a:r>
            <a:r>
              <a:rPr lang="en-US" altLang="it-IT" sz="3200" b="1" dirty="0">
                <a:solidFill>
                  <a:srgbClr val="002060"/>
                </a:solidFill>
                <a:latin typeface="+mn-lt"/>
              </a:rPr>
              <a:t> </a:t>
            </a:r>
            <a:r>
              <a:rPr lang="en-US" altLang="it-IT" sz="3200" b="1" dirty="0" err="1">
                <a:solidFill>
                  <a:srgbClr val="002060"/>
                </a:solidFill>
                <a:latin typeface="+mn-lt"/>
              </a:rPr>
              <a:t>trattati</a:t>
            </a:r>
            <a:r>
              <a:rPr lang="en-US" altLang="it-IT" sz="3200" b="1" dirty="0">
                <a:solidFill>
                  <a:srgbClr val="002060"/>
                </a:solidFill>
                <a:latin typeface="+mn-lt"/>
              </a:rPr>
              <a:t> con </a:t>
            </a:r>
            <a:r>
              <a:rPr lang="en-US" altLang="it-IT" sz="3200" b="1" dirty="0" err="1">
                <a:solidFill>
                  <a:srgbClr val="002060"/>
                </a:solidFill>
                <a:latin typeface="+mn-lt"/>
              </a:rPr>
              <a:t>Ruxolitinib</a:t>
            </a:r>
            <a:endParaRPr lang="en-US" altLang="it-IT" sz="3200" b="1" dirty="0">
              <a:solidFill>
                <a:srgbClr val="002060"/>
              </a:solidFill>
              <a:latin typeface="+mn-lt"/>
            </a:endParaRPr>
          </a:p>
        </p:txBody>
      </p:sp>
    </p:spTree>
    <p:extLst>
      <p:ext uri="{BB962C8B-B14F-4D97-AF65-F5344CB8AC3E}">
        <p14:creationId xmlns:p14="http://schemas.microsoft.com/office/powerpoint/2010/main" val="2405725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olo 3"/>
          <p:cNvSpPr>
            <a:spLocks noGrp="1"/>
          </p:cNvSpPr>
          <p:nvPr/>
        </p:nvSpPr>
        <p:spPr>
          <a:xfrm>
            <a:off x="914400" y="475484"/>
            <a:ext cx="10363200" cy="146896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it-IT" sz="5867" b="0" i="0" u="none" strike="noStrike" kern="1200" cap="none" spc="0" normalizeH="0" baseline="0" noProof="0" dirty="0">
              <a:ln>
                <a:noFill/>
              </a:ln>
              <a:solidFill>
                <a:srgbClr val="000000"/>
              </a:solidFill>
              <a:effectLst/>
              <a:uLnTx/>
              <a:uFillTx/>
              <a:latin typeface="Times Roman"/>
              <a:sym typeface="Helvetica"/>
            </a:endParaRPr>
          </a:p>
        </p:txBody>
      </p:sp>
      <p:sp>
        <p:nvSpPr>
          <p:cNvPr id="8" name="Segnaposto contenuto 2"/>
          <p:cNvSpPr txBox="1">
            <a:spLocks/>
          </p:cNvSpPr>
          <p:nvPr/>
        </p:nvSpPr>
        <p:spPr>
          <a:xfrm>
            <a:off x="952027" y="858929"/>
            <a:ext cx="10394268" cy="865061"/>
          </a:xfrm>
          <a:prstGeom prst="rect">
            <a:avLst/>
          </a:prstGeom>
        </p:spPr>
        <p:txBody>
          <a:bodyPr/>
          <a:lstStyle>
            <a:lvl1pPr marL="457200" marR="0" indent="-45720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857250" marR="0" indent="-40005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394460" marR="0" indent="-48006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816100" marR="0" indent="-44450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273300" marR="0" indent="-44450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06038" marR="0" indent="-320038"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63238" marR="0" indent="-320038"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20440" marR="0" indent="-320038"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3977640" marR="0" indent="-320040" algn="l" defTabSz="457200" rtl="0" latinLnBrk="0">
              <a:lnSpc>
                <a:spcPct val="100000"/>
              </a:lnSpc>
              <a:spcBef>
                <a:spcPts val="6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a:lstStyle>
          <a:p>
            <a:pPr marL="609585" marR="0" lvl="0" indent="-609585" algn="l" defTabSz="609585" rtl="0" eaLnBrk="1" fontAlgn="auto" latinLnBrk="0" hangingPunct="0">
              <a:lnSpc>
                <a:spcPct val="100000"/>
              </a:lnSpc>
              <a:spcBef>
                <a:spcPts val="800"/>
              </a:spcBef>
              <a:spcAft>
                <a:spcPts val="0"/>
              </a:spcAft>
              <a:buClrTx/>
              <a:buSzPct val="100000"/>
              <a:buFont typeface="Arial"/>
              <a:buChar char="•"/>
              <a:tabLst/>
              <a:defRPr sz="2000"/>
            </a:pPr>
            <a:endParaRPr kumimoji="0" lang="it-IT" sz="26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Sottotitolo 2"/>
          <p:cNvSpPr txBox="1"/>
          <p:nvPr/>
        </p:nvSpPr>
        <p:spPr>
          <a:xfrm>
            <a:off x="627683" y="216721"/>
            <a:ext cx="10792245" cy="1210582"/>
          </a:xfrm>
          <a:prstGeom prst="rect">
            <a:avLst/>
          </a:prstGeom>
          <a:ln w="12700">
            <a:miter lim="400000"/>
          </a:ln>
          <a:extLst>
            <a:ext uri="{C572A759-6A51-4108-AA02-DFA0A04FC94B}">
              <ma14:wrappingTextBoxFlag xmlns="" xmlns:ma14="http://schemas.microsoft.com/office/mac/drawingml/2011/main" val="1"/>
            </a:ext>
          </a:extLst>
        </p:spPr>
        <p:txBody>
          <a:bodyPr wrap="square" lIns="60957" tIns="60957" rIns="60957" bIns="60957">
            <a:spAutoFit/>
          </a:bodyPr>
          <a:lstStyle/>
          <a:p>
            <a:pPr marL="0" marR="0" lvl="0" indent="0" algn="ctr" defTabSz="609585" rtl="0" eaLnBrk="1" fontAlgn="auto" latinLnBrk="0" hangingPunct="0">
              <a:lnSpc>
                <a:spcPct val="100000"/>
              </a:lnSpc>
              <a:spcBef>
                <a:spcPts val="800"/>
              </a:spcBef>
              <a:spcAft>
                <a:spcPts val="0"/>
              </a:spcAft>
              <a:buClrTx/>
              <a:buSzTx/>
              <a:buFontTx/>
              <a:buNone/>
              <a:tabLst/>
              <a:defRPr sz="2800" b="1">
                <a:solidFill>
                  <a:srgbClr val="FFFFFF"/>
                </a:solidFill>
                <a:latin typeface="Calibri"/>
                <a:ea typeface="Calibri"/>
                <a:cs typeface="Calibri"/>
                <a:sym typeface="Calibri"/>
              </a:defRPr>
            </a:pPr>
            <a:r>
              <a:rPr lang="en-US" sz="3200" b="1" kern="0" dirty="0" err="1">
                <a:solidFill>
                  <a:srgbClr val="002060"/>
                </a:solidFill>
                <a:latin typeface="Calibri"/>
                <a:ea typeface="Calibri"/>
                <a:cs typeface="Calibri"/>
                <a:sym typeface="Calibri"/>
              </a:rPr>
              <a:t>Iniziare</a:t>
            </a:r>
            <a:r>
              <a:rPr lang="en-US" sz="3200" b="1" kern="0" dirty="0">
                <a:solidFill>
                  <a:srgbClr val="002060"/>
                </a:solidFill>
                <a:latin typeface="Calibri"/>
                <a:ea typeface="Calibri"/>
                <a:cs typeface="Calibri"/>
                <a:sym typeface="Calibri"/>
              </a:rPr>
              <a:t> prima la </a:t>
            </a:r>
            <a:r>
              <a:rPr lang="en-US" sz="3200" b="1" kern="0" dirty="0" err="1">
                <a:solidFill>
                  <a:srgbClr val="002060"/>
                </a:solidFill>
                <a:latin typeface="Calibri"/>
                <a:ea typeface="Calibri"/>
                <a:cs typeface="Calibri"/>
                <a:sym typeface="Calibri"/>
              </a:rPr>
              <a:t>terapia</a:t>
            </a:r>
            <a:r>
              <a:rPr lang="en-US" sz="3200" b="1" kern="0" dirty="0">
                <a:solidFill>
                  <a:srgbClr val="002060"/>
                </a:solidFill>
                <a:latin typeface="Calibri"/>
                <a:ea typeface="Calibri"/>
                <a:cs typeface="Calibri"/>
                <a:sym typeface="Calibri"/>
              </a:rPr>
              <a:t> con </a:t>
            </a:r>
            <a:r>
              <a:rPr lang="en-US" sz="3200" b="1" kern="0" dirty="0" err="1">
                <a:solidFill>
                  <a:srgbClr val="002060"/>
                </a:solidFill>
                <a:latin typeface="Calibri"/>
                <a:ea typeface="Calibri"/>
                <a:cs typeface="Calibri"/>
                <a:sym typeface="Calibri"/>
              </a:rPr>
              <a:t>ruxolitinib</a:t>
            </a:r>
            <a:r>
              <a:rPr lang="en-US" sz="3200" b="1" kern="0" dirty="0">
                <a:solidFill>
                  <a:srgbClr val="002060"/>
                </a:solidFill>
                <a:latin typeface="Calibri"/>
                <a:ea typeface="Calibri"/>
                <a:cs typeface="Calibri"/>
                <a:sym typeface="Calibri"/>
              </a:rPr>
              <a:t> </a:t>
            </a:r>
            <a:r>
              <a:rPr lang="en-US" sz="3200" b="1" kern="0" dirty="0" err="1">
                <a:solidFill>
                  <a:srgbClr val="002060"/>
                </a:solidFill>
                <a:latin typeface="Calibri"/>
                <a:ea typeface="Calibri"/>
                <a:cs typeface="Calibri"/>
                <a:sym typeface="Calibri"/>
              </a:rPr>
              <a:t>riduce</a:t>
            </a:r>
            <a:endParaRPr lang="en-US" sz="3200" b="1" kern="0" dirty="0">
              <a:solidFill>
                <a:srgbClr val="002060"/>
              </a:solidFill>
              <a:latin typeface="Calibri"/>
              <a:ea typeface="Calibri"/>
              <a:cs typeface="Calibri"/>
              <a:sym typeface="Calibri"/>
            </a:endParaRPr>
          </a:p>
          <a:p>
            <a:pPr marL="0" marR="0" lvl="0" indent="0" algn="ctr" defTabSz="609585" rtl="0" eaLnBrk="1" fontAlgn="auto" latinLnBrk="0" hangingPunct="0">
              <a:lnSpc>
                <a:spcPct val="100000"/>
              </a:lnSpc>
              <a:spcBef>
                <a:spcPts val="800"/>
              </a:spcBef>
              <a:spcAft>
                <a:spcPts val="0"/>
              </a:spcAft>
              <a:buClrTx/>
              <a:buSzTx/>
              <a:buFontTx/>
              <a:buNone/>
              <a:tabLst/>
              <a:defRPr sz="2800" b="1">
                <a:solidFill>
                  <a:srgbClr val="FFFFFF"/>
                </a:solidFill>
                <a:latin typeface="Calibri"/>
                <a:ea typeface="Calibri"/>
                <a:cs typeface="Calibri"/>
                <a:sym typeface="Calibri"/>
              </a:defRPr>
            </a:pPr>
            <a:r>
              <a:rPr lang="en-US" sz="3200" b="1" kern="0" dirty="0">
                <a:solidFill>
                  <a:srgbClr val="002060"/>
                </a:solidFill>
                <a:latin typeface="Calibri"/>
                <a:ea typeface="Calibri"/>
                <a:cs typeface="Calibri"/>
                <a:sym typeface="Calibri"/>
              </a:rPr>
              <a:t> anemia e </a:t>
            </a:r>
            <a:r>
              <a:rPr lang="en-US" sz="3200" b="1" kern="0" dirty="0" err="1">
                <a:solidFill>
                  <a:srgbClr val="002060"/>
                </a:solidFill>
                <a:latin typeface="Calibri"/>
                <a:ea typeface="Calibri"/>
                <a:cs typeface="Calibri"/>
                <a:sym typeface="Calibri"/>
              </a:rPr>
              <a:t>piastrinopenia</a:t>
            </a:r>
            <a:endPar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6" name="Footer Placeholder 5">
            <a:extLst>
              <a:ext uri="{FF2B5EF4-FFF2-40B4-BE49-F238E27FC236}">
                <a16:creationId xmlns:a16="http://schemas.microsoft.com/office/drawing/2014/main" id="{AD9156C9-2E87-4EDC-BC21-4F410ADCD6F6}"/>
              </a:ext>
            </a:extLst>
          </p:cNvPr>
          <p:cNvSpPr txBox="1">
            <a:spLocks/>
          </p:cNvSpPr>
          <p:nvPr/>
        </p:nvSpPr>
        <p:spPr>
          <a:xfrm>
            <a:off x="243674" y="6257321"/>
            <a:ext cx="11853046" cy="486833"/>
          </a:xfrm>
          <a:prstGeom prst="rect">
            <a:avLst/>
          </a:prstGeom>
        </p:spPr>
        <p:txBody>
          <a:bodyPr vert="horz" lIns="121920" tIns="60960" rIns="121920" bIns="6096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535353"/>
                </a:solidFill>
                <a:effectLst/>
                <a:uLnTx/>
                <a:uFillTx/>
                <a:latin typeface="Calibri" panose="020F0502020204030204"/>
                <a:cs typeface="Helvetica"/>
                <a:sym typeface="Helvetica"/>
              </a:rPr>
              <a:t>Adapted from </a:t>
            </a:r>
            <a:r>
              <a:rPr kumimoji="0" lang="en-US" sz="1067" b="0" i="0" u="none" strike="noStrike" kern="1200" cap="none" spc="0" normalizeH="0" baseline="0" noProof="0" dirty="0" err="1">
                <a:ln>
                  <a:noFill/>
                </a:ln>
                <a:solidFill>
                  <a:srgbClr val="535353"/>
                </a:solidFill>
                <a:effectLst/>
                <a:uLnTx/>
                <a:uFillTx/>
                <a:latin typeface="Calibri" panose="020F0502020204030204"/>
                <a:cs typeface="Helvetica"/>
                <a:sym typeface="Helvetica"/>
              </a:rPr>
              <a:t>Verstovsek</a:t>
            </a:r>
            <a:r>
              <a:rPr kumimoji="0" lang="en-US" sz="1067" b="0" i="0" u="none" strike="noStrike" kern="1200" cap="none" spc="0" normalizeH="0" baseline="0" noProof="0" dirty="0">
                <a:ln>
                  <a:noFill/>
                </a:ln>
                <a:solidFill>
                  <a:srgbClr val="535353"/>
                </a:solidFill>
                <a:effectLst/>
                <a:uLnTx/>
                <a:uFillTx/>
                <a:latin typeface="Calibri" panose="020F0502020204030204"/>
                <a:cs typeface="Helvetica"/>
                <a:sym typeface="Helvetica"/>
              </a:rPr>
              <a:t> S, et al. Presented at the 63rd American Society of Hematology Annual Meeting &amp; Exposition, 11–14 December 2021, Atlanta, USA: Abstract 1505.</a:t>
            </a:r>
          </a:p>
        </p:txBody>
      </p:sp>
      <p:pic>
        <p:nvPicPr>
          <p:cNvPr id="2" name="Immagine 1">
            <a:extLst>
              <a:ext uri="{FF2B5EF4-FFF2-40B4-BE49-F238E27FC236}">
                <a16:creationId xmlns:a16="http://schemas.microsoft.com/office/drawing/2014/main" id="{A8F99675-2EC3-4E3D-BEC9-7D94F280088C}"/>
              </a:ext>
            </a:extLst>
          </p:cNvPr>
          <p:cNvPicPr>
            <a:picLocks noChangeAspect="1"/>
          </p:cNvPicPr>
          <p:nvPr/>
        </p:nvPicPr>
        <p:blipFill>
          <a:blip r:embed="rId2"/>
          <a:stretch>
            <a:fillRect/>
          </a:stretch>
        </p:blipFill>
        <p:spPr>
          <a:xfrm>
            <a:off x="627683" y="1529994"/>
            <a:ext cx="11085029" cy="4624636"/>
          </a:xfrm>
          <a:prstGeom prst="rect">
            <a:avLst/>
          </a:prstGeom>
        </p:spPr>
      </p:pic>
      <p:sp>
        <p:nvSpPr>
          <p:cNvPr id="4" name="Rettangolo 3">
            <a:extLst>
              <a:ext uri="{FF2B5EF4-FFF2-40B4-BE49-F238E27FC236}">
                <a16:creationId xmlns:a16="http://schemas.microsoft.com/office/drawing/2014/main" id="{5D966200-F2D4-4323-A05A-B8147CDF34FF}"/>
              </a:ext>
            </a:extLst>
          </p:cNvPr>
          <p:cNvSpPr/>
          <p:nvPr/>
        </p:nvSpPr>
        <p:spPr>
          <a:xfrm>
            <a:off x="2245895" y="1585481"/>
            <a:ext cx="2526632" cy="461661"/>
          </a:xfrm>
          <a:prstGeom prst="rect">
            <a:avLst/>
          </a:prstGeom>
          <a:solidFill>
            <a:srgbClr val="8D1F1B"/>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it-IT" sz="2400" b="1" i="0" u="none" strike="noStrike" cap="none" spc="0" normalizeH="0" baseline="0" dirty="0">
                <a:ln>
                  <a:noFill/>
                </a:ln>
                <a:solidFill>
                  <a:schemeClr val="bg1"/>
                </a:solidFill>
                <a:effectLst/>
                <a:uFillTx/>
                <a:latin typeface="+mn-lt"/>
                <a:ea typeface="+mn-ea"/>
                <a:cs typeface="+mn-cs"/>
                <a:sym typeface="Helvetica"/>
              </a:rPr>
              <a:t>Piastrinopenia</a:t>
            </a:r>
          </a:p>
        </p:txBody>
      </p:sp>
      <p:sp>
        <p:nvSpPr>
          <p:cNvPr id="10" name="Rettangolo 9">
            <a:extLst>
              <a:ext uri="{FF2B5EF4-FFF2-40B4-BE49-F238E27FC236}">
                <a16:creationId xmlns:a16="http://schemas.microsoft.com/office/drawing/2014/main" id="{0084FC33-9EA0-4D72-AFB3-DF9FF4636253}"/>
              </a:ext>
            </a:extLst>
          </p:cNvPr>
          <p:cNvSpPr/>
          <p:nvPr/>
        </p:nvSpPr>
        <p:spPr>
          <a:xfrm>
            <a:off x="7644063" y="1567686"/>
            <a:ext cx="2526632" cy="461661"/>
          </a:xfrm>
          <a:prstGeom prst="rect">
            <a:avLst/>
          </a:prstGeom>
          <a:solidFill>
            <a:srgbClr val="E74A2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it-IT" sz="2400" b="1" i="0" u="none" strike="noStrike" cap="none" spc="0" normalizeH="0" baseline="0" dirty="0">
                <a:ln>
                  <a:noFill/>
                </a:ln>
                <a:solidFill>
                  <a:schemeClr val="bg1"/>
                </a:solidFill>
                <a:effectLst/>
                <a:uFillTx/>
                <a:latin typeface="+mn-lt"/>
                <a:ea typeface="+mn-ea"/>
                <a:cs typeface="+mn-cs"/>
                <a:sym typeface="Helvetica"/>
              </a:rPr>
              <a:t>Anemia</a:t>
            </a:r>
          </a:p>
        </p:txBody>
      </p:sp>
    </p:spTree>
    <p:extLst>
      <p:ext uri="{BB962C8B-B14F-4D97-AF65-F5344CB8AC3E}">
        <p14:creationId xmlns:p14="http://schemas.microsoft.com/office/powerpoint/2010/main" val="84966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4CE7DEE-9F9F-430C-91D9-76DA46C4DCDC}"/>
              </a:ext>
            </a:extLst>
          </p:cNvPr>
          <p:cNvSpPr>
            <a:spLocks noChangeArrowheads="1"/>
          </p:cNvSpPr>
          <p:nvPr/>
        </p:nvSpPr>
        <p:spPr bwMode="auto">
          <a:xfrm>
            <a:off x="2873377" y="844550"/>
            <a:ext cx="6499225" cy="55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endParaRPr lang="it-IT" altLang="it-IT" sz="1800">
              <a:solidFill>
                <a:srgbClr val="000000"/>
              </a:solidFill>
            </a:endParaRPr>
          </a:p>
        </p:txBody>
      </p:sp>
      <p:pic>
        <p:nvPicPr>
          <p:cNvPr id="64515" name="Picture 3" descr="spleen-2">
            <a:extLst>
              <a:ext uri="{FF2B5EF4-FFF2-40B4-BE49-F238E27FC236}">
                <a16:creationId xmlns:a16="http://schemas.microsoft.com/office/drawing/2014/main" id="{6C350A55-5C34-401A-B64A-D11EED4B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95933">
            <a:off x="7457281" y="1496221"/>
            <a:ext cx="1027114"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0" name="Oval 4">
            <a:extLst>
              <a:ext uri="{FF2B5EF4-FFF2-40B4-BE49-F238E27FC236}">
                <a16:creationId xmlns:a16="http://schemas.microsoft.com/office/drawing/2014/main" id="{4BB5FB59-D284-4818-85FC-DF9AAD3F86D8}"/>
              </a:ext>
            </a:extLst>
          </p:cNvPr>
          <p:cNvSpPr>
            <a:spLocks noChangeArrowheads="1"/>
          </p:cNvSpPr>
          <p:nvPr/>
        </p:nvSpPr>
        <p:spPr bwMode="auto">
          <a:xfrm>
            <a:off x="6173788" y="3349625"/>
            <a:ext cx="1331912" cy="965200"/>
          </a:xfrm>
          <a:prstGeom prst="ellipse">
            <a:avLst/>
          </a:prstGeom>
          <a:solidFill>
            <a:srgbClr val="81C0FF"/>
          </a:solidFill>
          <a:ln w="12700">
            <a:noFill/>
            <a:round/>
            <a:headEnd/>
            <a:tailEnd/>
          </a:ln>
        </p:spPr>
        <p:txBody>
          <a:bodyPr wrap="none" anchor="ctr"/>
          <a:lstStyle/>
          <a:p>
            <a:pPr algn="ctr" defTabSz="548640">
              <a:defRPr/>
            </a:pPr>
            <a:r>
              <a:rPr lang="en-US" sz="2800" b="1">
                <a:solidFill>
                  <a:srgbClr val="000000"/>
                </a:solidFill>
                <a:latin typeface="Arial"/>
              </a:rPr>
              <a:t>Plasma</a:t>
            </a:r>
          </a:p>
          <a:p>
            <a:pPr algn="ctr" defTabSz="548640">
              <a:defRPr/>
            </a:pPr>
            <a:r>
              <a:rPr lang="en-US" sz="2800" b="1">
                <a:solidFill>
                  <a:srgbClr val="000000"/>
                </a:solidFill>
                <a:latin typeface="Arial"/>
              </a:rPr>
              <a:t>Fe-Tf</a:t>
            </a:r>
          </a:p>
        </p:txBody>
      </p:sp>
      <p:pic>
        <p:nvPicPr>
          <p:cNvPr id="64517" name="Picture 5" descr="liver">
            <a:extLst>
              <a:ext uri="{FF2B5EF4-FFF2-40B4-BE49-F238E27FC236}">
                <a16:creationId xmlns:a16="http://schemas.microsoft.com/office/drawing/2014/main" id="{429F2AF0-DE6F-4213-A0C1-FDBA09EC4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1357313"/>
            <a:ext cx="3370264" cy="20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a:extLst>
              <a:ext uri="{FF2B5EF4-FFF2-40B4-BE49-F238E27FC236}">
                <a16:creationId xmlns:a16="http://schemas.microsoft.com/office/drawing/2014/main" id="{509E6495-B5DA-41AB-AD2F-64FB347A9C81}"/>
              </a:ext>
            </a:extLst>
          </p:cNvPr>
          <p:cNvSpPr txBox="1">
            <a:spLocks noChangeArrowheads="1"/>
          </p:cNvSpPr>
          <p:nvPr/>
        </p:nvSpPr>
        <p:spPr bwMode="auto">
          <a:xfrm>
            <a:off x="7116764" y="1228726"/>
            <a:ext cx="142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zh-TW" sz="2400" b="1" dirty="0">
                <a:solidFill>
                  <a:srgbClr val="000000"/>
                </a:solidFill>
                <a:ea typeface="PMingLiU" panose="02020500000000000000" pitchFamily="18" charset="-120"/>
              </a:rPr>
              <a:t>Milza</a:t>
            </a:r>
            <a:endParaRPr lang="en-US" altLang="zh-CN" sz="2400" b="1" dirty="0">
              <a:solidFill>
                <a:srgbClr val="000000"/>
              </a:solidFill>
              <a:ea typeface="SimSun" panose="02010600030101010101" pitchFamily="2" charset="-122"/>
            </a:endParaRPr>
          </a:p>
        </p:txBody>
      </p:sp>
      <p:pic>
        <p:nvPicPr>
          <p:cNvPr id="64519" name="Picture 7" descr="bonemarrow-2">
            <a:extLst>
              <a:ext uri="{FF2B5EF4-FFF2-40B4-BE49-F238E27FC236}">
                <a16:creationId xmlns:a16="http://schemas.microsoft.com/office/drawing/2014/main" id="{63299FEF-E560-4B3B-9BCA-E1AE1498C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43384">
            <a:off x="7031038" y="4184651"/>
            <a:ext cx="1535113"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8">
            <a:extLst>
              <a:ext uri="{FF2B5EF4-FFF2-40B4-BE49-F238E27FC236}">
                <a16:creationId xmlns:a16="http://schemas.microsoft.com/office/drawing/2014/main" id="{5D682EE1-9220-457D-A5AB-CE32473923F9}"/>
              </a:ext>
            </a:extLst>
          </p:cNvPr>
          <p:cNvSpPr txBox="1">
            <a:spLocks noChangeArrowheads="1"/>
          </p:cNvSpPr>
          <p:nvPr/>
        </p:nvSpPr>
        <p:spPr bwMode="auto">
          <a:xfrm>
            <a:off x="6586539" y="5449888"/>
            <a:ext cx="2093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algn="r" defTabSz="548640">
              <a:spcAft>
                <a:spcPct val="0"/>
              </a:spcAft>
              <a:buNone/>
            </a:pPr>
            <a:r>
              <a:rPr lang="en-US" altLang="zh-TW" sz="2400" b="1" dirty="0" err="1">
                <a:solidFill>
                  <a:srgbClr val="000000"/>
                </a:solidFill>
                <a:ea typeface="PMingLiU" panose="02020500000000000000" pitchFamily="18" charset="-120"/>
              </a:rPr>
              <a:t>Midollo</a:t>
            </a:r>
            <a:endParaRPr lang="en-US" altLang="zh-TW" sz="2400" b="1" dirty="0">
              <a:solidFill>
                <a:srgbClr val="000000"/>
              </a:solidFill>
              <a:ea typeface="PMingLiU" panose="02020500000000000000" pitchFamily="18" charset="-120"/>
            </a:endParaRPr>
          </a:p>
          <a:p>
            <a:pPr algn="r" defTabSz="548640">
              <a:spcAft>
                <a:spcPct val="0"/>
              </a:spcAft>
              <a:buNone/>
            </a:pPr>
            <a:r>
              <a:rPr lang="en-US" altLang="zh-CN" sz="2400" b="1" dirty="0">
                <a:solidFill>
                  <a:srgbClr val="000000"/>
                </a:solidFill>
                <a:ea typeface="PMingLiU" panose="02020500000000000000" pitchFamily="18" charset="-120"/>
              </a:rPr>
              <a:t>Osseo</a:t>
            </a:r>
            <a:endParaRPr lang="en-US" altLang="zh-CN" sz="2400" b="1" dirty="0">
              <a:solidFill>
                <a:srgbClr val="000000"/>
              </a:solidFill>
              <a:ea typeface="SimSun" panose="02010600030101010101" pitchFamily="2" charset="-122"/>
            </a:endParaRPr>
          </a:p>
        </p:txBody>
      </p:sp>
      <p:grpSp>
        <p:nvGrpSpPr>
          <p:cNvPr id="2" name="Group 9">
            <a:extLst>
              <a:ext uri="{FF2B5EF4-FFF2-40B4-BE49-F238E27FC236}">
                <a16:creationId xmlns:a16="http://schemas.microsoft.com/office/drawing/2014/main" id="{8BEFE657-1DB7-4C8B-9AC4-1688ADF00B2A}"/>
              </a:ext>
            </a:extLst>
          </p:cNvPr>
          <p:cNvGrpSpPr>
            <a:grpSpLocks/>
          </p:cNvGrpSpPr>
          <p:nvPr/>
        </p:nvGrpSpPr>
        <p:grpSpPr bwMode="auto">
          <a:xfrm>
            <a:off x="8343906" y="3254376"/>
            <a:ext cx="2062164" cy="1100138"/>
            <a:chOff x="5112" y="1807"/>
            <a:chExt cx="1299" cy="693"/>
          </a:xfrm>
        </p:grpSpPr>
        <p:pic>
          <p:nvPicPr>
            <p:cNvPr id="64548" name="Picture 10" descr="RBC">
              <a:extLst>
                <a:ext uri="{FF2B5EF4-FFF2-40B4-BE49-F238E27FC236}">
                  <a16:creationId xmlns:a16="http://schemas.microsoft.com/office/drawing/2014/main" id="{8489A211-B7C4-45BF-A126-326012C38E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5" y="1807"/>
              <a:ext cx="491"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9" name="Text Box 11">
              <a:extLst>
                <a:ext uri="{FF2B5EF4-FFF2-40B4-BE49-F238E27FC236}">
                  <a16:creationId xmlns:a16="http://schemas.microsoft.com/office/drawing/2014/main" id="{61AC0DB1-1CC4-457F-9A59-6666D947038D}"/>
                </a:ext>
              </a:extLst>
            </p:cNvPr>
            <p:cNvSpPr txBox="1">
              <a:spLocks noChangeArrowheads="1"/>
            </p:cNvSpPr>
            <p:nvPr/>
          </p:nvSpPr>
          <p:spPr bwMode="auto">
            <a:xfrm>
              <a:off x="5112" y="2209"/>
              <a:ext cx="12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zh-TW" sz="2400" b="1" dirty="0" err="1">
                  <a:solidFill>
                    <a:srgbClr val="000000"/>
                  </a:solidFill>
                  <a:ea typeface="PMingLiU" panose="02020500000000000000" pitchFamily="18" charset="-120"/>
                </a:rPr>
                <a:t>Globuli</a:t>
              </a:r>
              <a:r>
                <a:rPr lang="en-US" altLang="zh-TW" sz="2400" b="1" dirty="0">
                  <a:solidFill>
                    <a:srgbClr val="000000"/>
                  </a:solidFill>
                  <a:ea typeface="SimSun" panose="02010600030101010101" pitchFamily="2" charset="-122"/>
                </a:rPr>
                <a:t> </a:t>
              </a:r>
              <a:r>
                <a:rPr lang="en-US" altLang="zh-TW" sz="2400" b="1" dirty="0" err="1">
                  <a:solidFill>
                    <a:srgbClr val="000000"/>
                  </a:solidFill>
                  <a:ea typeface="SimSun" panose="02010600030101010101" pitchFamily="2" charset="-122"/>
                </a:rPr>
                <a:t>rossi</a:t>
              </a:r>
              <a:endParaRPr lang="en-US" altLang="zh-TW" sz="2400" b="1" dirty="0">
                <a:solidFill>
                  <a:srgbClr val="000000"/>
                </a:solidFill>
                <a:ea typeface="PMingLiU" panose="02020500000000000000" pitchFamily="18" charset="-120"/>
              </a:endParaRPr>
            </a:p>
          </p:txBody>
        </p:sp>
      </p:grpSp>
      <p:sp>
        <p:nvSpPr>
          <p:cNvPr id="64522" name="Text Box 12">
            <a:extLst>
              <a:ext uri="{FF2B5EF4-FFF2-40B4-BE49-F238E27FC236}">
                <a16:creationId xmlns:a16="http://schemas.microsoft.com/office/drawing/2014/main" id="{1EB1A527-A227-4717-8543-ED68779597E2}"/>
              </a:ext>
            </a:extLst>
          </p:cNvPr>
          <p:cNvSpPr txBox="1">
            <a:spLocks noChangeArrowheads="1"/>
          </p:cNvSpPr>
          <p:nvPr/>
        </p:nvSpPr>
        <p:spPr bwMode="auto">
          <a:xfrm>
            <a:off x="4837114" y="1244601"/>
            <a:ext cx="1258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Bef>
                <a:spcPct val="50000"/>
              </a:spcBef>
              <a:spcAft>
                <a:spcPct val="0"/>
              </a:spcAft>
              <a:buNone/>
            </a:pPr>
            <a:r>
              <a:rPr lang="en-US" altLang="zh-TW" sz="2400" b="1" dirty="0" err="1">
                <a:solidFill>
                  <a:srgbClr val="000000"/>
                </a:solidFill>
                <a:ea typeface="PMingLiU" panose="02020500000000000000" pitchFamily="18" charset="-120"/>
              </a:rPr>
              <a:t>Fegato</a:t>
            </a:r>
            <a:endParaRPr lang="en-US" altLang="zh-CN" sz="2400" b="1" dirty="0">
              <a:solidFill>
                <a:srgbClr val="000000"/>
              </a:solidFill>
              <a:ea typeface="SimSun" panose="02010600030101010101" pitchFamily="2" charset="-122"/>
            </a:endParaRPr>
          </a:p>
        </p:txBody>
      </p:sp>
      <p:sp>
        <p:nvSpPr>
          <p:cNvPr id="64523" name="AutoShape 13">
            <a:extLst>
              <a:ext uri="{FF2B5EF4-FFF2-40B4-BE49-F238E27FC236}">
                <a16:creationId xmlns:a16="http://schemas.microsoft.com/office/drawing/2014/main" id="{ED537243-E5D6-4472-B679-B29FC25FDBD9}"/>
              </a:ext>
            </a:extLst>
          </p:cNvPr>
          <p:cNvSpPr>
            <a:spLocks noChangeArrowheads="1"/>
          </p:cNvSpPr>
          <p:nvPr/>
        </p:nvSpPr>
        <p:spPr bwMode="auto">
          <a:xfrm rot="13483848">
            <a:off x="4953002" y="3078163"/>
            <a:ext cx="1414463" cy="207962"/>
          </a:xfrm>
          <a:prstGeom prst="leftArrow">
            <a:avLst>
              <a:gd name="adj1" fmla="val 50000"/>
              <a:gd name="adj2" fmla="val 170039"/>
            </a:avLst>
          </a:prstGeom>
          <a:solidFill>
            <a:srgbClr val="81C0F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algn="ctr" defTabSz="548640">
              <a:spcAft>
                <a:spcPct val="0"/>
              </a:spcAft>
              <a:buNone/>
            </a:pPr>
            <a:r>
              <a:rPr lang="en-US" altLang="it-IT" sz="1800">
                <a:solidFill>
                  <a:srgbClr val="000000"/>
                </a:solidFill>
              </a:rPr>
              <a:t> </a:t>
            </a:r>
          </a:p>
        </p:txBody>
      </p:sp>
      <p:sp>
        <p:nvSpPr>
          <p:cNvPr id="49164" name="AutoShape 14">
            <a:extLst>
              <a:ext uri="{FF2B5EF4-FFF2-40B4-BE49-F238E27FC236}">
                <a16:creationId xmlns:a16="http://schemas.microsoft.com/office/drawing/2014/main" id="{FB6C30B6-31E0-45E5-A07F-4BB264A49808}"/>
              </a:ext>
            </a:extLst>
          </p:cNvPr>
          <p:cNvSpPr>
            <a:spLocks noChangeArrowheads="1"/>
          </p:cNvSpPr>
          <p:nvPr/>
        </p:nvSpPr>
        <p:spPr bwMode="auto">
          <a:xfrm rot="13431039" flipH="1" flipV="1">
            <a:off x="5205414" y="2835275"/>
            <a:ext cx="1309687" cy="228600"/>
          </a:xfrm>
          <a:prstGeom prst="leftArrow">
            <a:avLst>
              <a:gd name="adj1" fmla="val 50000"/>
              <a:gd name="adj2" fmla="val 143229"/>
            </a:avLst>
          </a:prstGeom>
          <a:solidFill>
            <a:srgbClr val="81C0FF"/>
          </a:solidFill>
          <a:ln w="25400">
            <a:noFill/>
            <a:miter lim="800000"/>
            <a:headEnd/>
            <a:tailEnd/>
          </a:ln>
        </p:spPr>
        <p:txBody>
          <a:bodyPr wrap="none" anchor="ctr"/>
          <a:lstStyle/>
          <a:p>
            <a:pPr defTabSz="548640">
              <a:defRPr/>
            </a:pPr>
            <a:endParaRPr lang="en-US">
              <a:solidFill>
                <a:srgbClr val="000000"/>
              </a:solidFill>
              <a:latin typeface="Arial"/>
            </a:endParaRPr>
          </a:p>
        </p:txBody>
      </p:sp>
      <p:sp>
        <p:nvSpPr>
          <p:cNvPr id="64525" name="Title 36">
            <a:extLst>
              <a:ext uri="{FF2B5EF4-FFF2-40B4-BE49-F238E27FC236}">
                <a16:creationId xmlns:a16="http://schemas.microsoft.com/office/drawing/2014/main" id="{5FA62060-602F-4EA9-AD59-9283B0B0F521}"/>
              </a:ext>
            </a:extLst>
          </p:cNvPr>
          <p:cNvSpPr>
            <a:spLocks noGrp="1" noChangeArrowheads="1"/>
          </p:cNvSpPr>
          <p:nvPr>
            <p:ph type="title" idx="4294967295"/>
          </p:nvPr>
        </p:nvSpPr>
        <p:spPr>
          <a:xfrm>
            <a:off x="1981200" y="152400"/>
            <a:ext cx="8229600" cy="762000"/>
          </a:xfrm>
        </p:spPr>
        <p:txBody>
          <a:bodyPr/>
          <a:lstStyle/>
          <a:p>
            <a:pPr eaLnBrk="1" hangingPunct="1"/>
            <a:r>
              <a:rPr lang="en-US" altLang="it-IT" sz="3600" b="1" dirty="0">
                <a:solidFill>
                  <a:srgbClr val="002060"/>
                </a:solidFill>
              </a:rPr>
              <a:t>Anemia e </a:t>
            </a:r>
            <a:r>
              <a:rPr lang="en-US" altLang="it-IT" sz="3600" b="1" dirty="0" err="1">
                <a:solidFill>
                  <a:srgbClr val="002060"/>
                </a:solidFill>
              </a:rPr>
              <a:t>Inflammazione</a:t>
            </a:r>
            <a:endParaRPr lang="en-US" altLang="it-IT" sz="3600" b="1" dirty="0">
              <a:solidFill>
                <a:srgbClr val="002060"/>
              </a:solidFill>
            </a:endParaRPr>
          </a:p>
        </p:txBody>
      </p:sp>
      <p:pic>
        <p:nvPicPr>
          <p:cNvPr id="64526" name="Picture 15" descr="duodenum-2">
            <a:extLst>
              <a:ext uri="{FF2B5EF4-FFF2-40B4-BE49-F238E27FC236}">
                <a16:creationId xmlns:a16="http://schemas.microsoft.com/office/drawing/2014/main" id="{A5FC89E1-F743-4854-AC7B-E0F104F8E7B3}"/>
              </a:ext>
            </a:extLst>
          </p:cNvPr>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a:stretch>
            <a:fillRect/>
          </a:stretch>
        </p:blipFill>
        <p:spPr>
          <a:xfrm>
            <a:off x="4024314" y="4038600"/>
            <a:ext cx="1766887" cy="1524000"/>
          </a:xfrm>
        </p:spPr>
      </p:pic>
      <p:sp>
        <p:nvSpPr>
          <p:cNvPr id="64527" name="Text Box 16">
            <a:extLst>
              <a:ext uri="{FF2B5EF4-FFF2-40B4-BE49-F238E27FC236}">
                <a16:creationId xmlns:a16="http://schemas.microsoft.com/office/drawing/2014/main" id="{7F58964E-C367-427F-9775-50D63664F386}"/>
              </a:ext>
            </a:extLst>
          </p:cNvPr>
          <p:cNvSpPr txBox="1">
            <a:spLocks noChangeArrowheads="1"/>
          </p:cNvSpPr>
          <p:nvPr/>
        </p:nvSpPr>
        <p:spPr bwMode="auto">
          <a:xfrm>
            <a:off x="3686176" y="5494339"/>
            <a:ext cx="15167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zh-TW" sz="2400" b="1" dirty="0" err="1">
                <a:solidFill>
                  <a:srgbClr val="000000"/>
                </a:solidFill>
                <a:ea typeface="PMingLiU" panose="02020500000000000000" pitchFamily="18" charset="-120"/>
              </a:rPr>
              <a:t>Duodeno</a:t>
            </a:r>
            <a:endParaRPr lang="en-US" altLang="zh-CN" sz="2400" b="1" dirty="0">
              <a:solidFill>
                <a:srgbClr val="000000"/>
              </a:solidFill>
              <a:ea typeface="SimSun" panose="02010600030101010101" pitchFamily="2" charset="-122"/>
            </a:endParaRPr>
          </a:p>
        </p:txBody>
      </p:sp>
      <p:sp>
        <p:nvSpPr>
          <p:cNvPr id="49168" name="AutoShape 17">
            <a:extLst>
              <a:ext uri="{FF2B5EF4-FFF2-40B4-BE49-F238E27FC236}">
                <a16:creationId xmlns:a16="http://schemas.microsoft.com/office/drawing/2014/main" id="{3800403D-3FBA-40E5-988E-9DABE6416723}"/>
              </a:ext>
            </a:extLst>
          </p:cNvPr>
          <p:cNvSpPr>
            <a:spLocks noChangeArrowheads="1"/>
          </p:cNvSpPr>
          <p:nvPr/>
        </p:nvSpPr>
        <p:spPr bwMode="auto">
          <a:xfrm rot="9163567">
            <a:off x="4608514" y="4389439"/>
            <a:ext cx="1662112" cy="149225"/>
          </a:xfrm>
          <a:prstGeom prst="leftArrow">
            <a:avLst>
              <a:gd name="adj1" fmla="val 50000"/>
              <a:gd name="adj2" fmla="val 278457"/>
            </a:avLst>
          </a:prstGeom>
          <a:solidFill>
            <a:srgbClr val="81C0FF"/>
          </a:solidFill>
          <a:ln w="25400">
            <a:noFill/>
            <a:miter lim="800000"/>
            <a:headEnd/>
            <a:tailEnd/>
          </a:ln>
        </p:spPr>
        <p:txBody>
          <a:bodyPr rot="10800000" wrap="none" anchor="ctr"/>
          <a:lstStyle/>
          <a:p>
            <a:pPr defTabSz="548640">
              <a:defRPr/>
            </a:pPr>
            <a:endParaRPr lang="en-US">
              <a:solidFill>
                <a:srgbClr val="000000"/>
              </a:solidFill>
              <a:latin typeface="Arial"/>
            </a:endParaRPr>
          </a:p>
        </p:txBody>
      </p:sp>
      <p:sp>
        <p:nvSpPr>
          <p:cNvPr id="567314" name="Text Box 18">
            <a:extLst>
              <a:ext uri="{FF2B5EF4-FFF2-40B4-BE49-F238E27FC236}">
                <a16:creationId xmlns:a16="http://schemas.microsoft.com/office/drawing/2014/main" id="{DB9B7E91-4A96-4E6C-8E17-C2AE0BADA545}"/>
              </a:ext>
            </a:extLst>
          </p:cNvPr>
          <p:cNvSpPr txBox="1">
            <a:spLocks noChangeArrowheads="1"/>
          </p:cNvSpPr>
          <p:nvPr/>
        </p:nvSpPr>
        <p:spPr bwMode="auto">
          <a:xfrm rot="18877170">
            <a:off x="5397500" y="2701966"/>
            <a:ext cx="6572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it-IT" sz="6600" b="1">
                <a:solidFill>
                  <a:srgbClr val="FF0000"/>
                </a:solidFill>
              </a:rPr>
              <a:t>×</a:t>
            </a:r>
          </a:p>
        </p:txBody>
      </p:sp>
      <p:sp>
        <p:nvSpPr>
          <p:cNvPr id="567315" name="Text Box 19">
            <a:extLst>
              <a:ext uri="{FF2B5EF4-FFF2-40B4-BE49-F238E27FC236}">
                <a16:creationId xmlns:a16="http://schemas.microsoft.com/office/drawing/2014/main" id="{B3BC45B4-948D-463E-8A0D-65FF4CC7E79F}"/>
              </a:ext>
            </a:extLst>
          </p:cNvPr>
          <p:cNvSpPr txBox="1">
            <a:spLocks noChangeArrowheads="1"/>
          </p:cNvSpPr>
          <p:nvPr/>
        </p:nvSpPr>
        <p:spPr bwMode="auto">
          <a:xfrm rot="19378381">
            <a:off x="5129213" y="3819566"/>
            <a:ext cx="8239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it-IT" sz="6600" b="1">
                <a:solidFill>
                  <a:srgbClr val="FF0000"/>
                </a:solidFill>
              </a:rPr>
              <a:t>×</a:t>
            </a:r>
          </a:p>
        </p:txBody>
      </p:sp>
      <p:grpSp>
        <p:nvGrpSpPr>
          <p:cNvPr id="3" name="Group 20">
            <a:extLst>
              <a:ext uri="{FF2B5EF4-FFF2-40B4-BE49-F238E27FC236}">
                <a16:creationId xmlns:a16="http://schemas.microsoft.com/office/drawing/2014/main" id="{CD59F03D-5CEA-44BA-B76E-9205A9973F75}"/>
              </a:ext>
            </a:extLst>
          </p:cNvPr>
          <p:cNvGrpSpPr>
            <a:grpSpLocks/>
          </p:cNvGrpSpPr>
          <p:nvPr/>
        </p:nvGrpSpPr>
        <p:grpSpPr bwMode="auto">
          <a:xfrm rot="-331198">
            <a:off x="4444890" y="2888566"/>
            <a:ext cx="1112838" cy="340422"/>
            <a:chOff x="3595" y="2228"/>
            <a:chExt cx="449" cy="149"/>
          </a:xfrm>
        </p:grpSpPr>
        <p:sp>
          <p:nvSpPr>
            <p:cNvPr id="64546" name="Freeform 21">
              <a:extLst>
                <a:ext uri="{FF2B5EF4-FFF2-40B4-BE49-F238E27FC236}">
                  <a16:creationId xmlns:a16="http://schemas.microsoft.com/office/drawing/2014/main" id="{CB10C968-63A8-48ED-AAFF-7A47786B4F6B}"/>
                </a:ext>
              </a:extLst>
            </p:cNvPr>
            <p:cNvSpPr>
              <a:spLocks/>
            </p:cNvSpPr>
            <p:nvPr/>
          </p:nvSpPr>
          <p:spPr bwMode="auto">
            <a:xfrm rot="-9780755" flipH="1" flipV="1">
              <a:off x="3595" y="2247"/>
              <a:ext cx="449" cy="130"/>
            </a:xfrm>
            <a:custGeom>
              <a:avLst/>
              <a:gdLst>
                <a:gd name="T0" fmla="*/ 0 w 2578"/>
                <a:gd name="T1" fmla="*/ 0 h 637"/>
                <a:gd name="T2" fmla="*/ 0 w 2578"/>
                <a:gd name="T3" fmla="*/ 0 h 637"/>
                <a:gd name="T4" fmla="*/ 0 w 2578"/>
                <a:gd name="T5" fmla="*/ 0 h 637"/>
                <a:gd name="T6" fmla="*/ 0 w 2578"/>
                <a:gd name="T7" fmla="*/ 0 h 637"/>
                <a:gd name="T8" fmla="*/ 0 w 2578"/>
                <a:gd name="T9" fmla="*/ 0 h 637"/>
                <a:gd name="T10" fmla="*/ 0 w 2578"/>
                <a:gd name="T11" fmla="*/ 0 h 637"/>
                <a:gd name="T12" fmla="*/ 0 w 2578"/>
                <a:gd name="T13" fmla="*/ 0 h 637"/>
                <a:gd name="T14" fmla="*/ 0 w 2578"/>
                <a:gd name="T15" fmla="*/ 0 h 637"/>
                <a:gd name="T16" fmla="*/ 0 60000 65536"/>
                <a:gd name="T17" fmla="*/ 0 60000 65536"/>
                <a:gd name="T18" fmla="*/ 0 60000 65536"/>
                <a:gd name="T19" fmla="*/ 0 60000 65536"/>
                <a:gd name="T20" fmla="*/ 0 60000 65536"/>
                <a:gd name="T21" fmla="*/ 0 60000 65536"/>
                <a:gd name="T22" fmla="*/ 0 60000 65536"/>
                <a:gd name="T23" fmla="*/ 0 60000 65536"/>
                <a:gd name="T24" fmla="*/ 0 w 2578"/>
                <a:gd name="T25" fmla="*/ 0 h 637"/>
                <a:gd name="T26" fmla="*/ 2578 w 2578"/>
                <a:gd name="T27" fmla="*/ 637 h 6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78" h="637">
                  <a:moveTo>
                    <a:pt x="0" y="95"/>
                  </a:moveTo>
                  <a:lnTo>
                    <a:pt x="1807" y="95"/>
                  </a:lnTo>
                  <a:lnTo>
                    <a:pt x="1807" y="0"/>
                  </a:lnTo>
                  <a:lnTo>
                    <a:pt x="2578" y="317"/>
                  </a:lnTo>
                  <a:lnTo>
                    <a:pt x="1807" y="637"/>
                  </a:lnTo>
                  <a:lnTo>
                    <a:pt x="1807" y="541"/>
                  </a:lnTo>
                  <a:lnTo>
                    <a:pt x="0" y="541"/>
                  </a:lnTo>
                  <a:lnTo>
                    <a:pt x="0" y="95"/>
                  </a:lnTo>
                  <a:close/>
                </a:path>
              </a:pathLst>
            </a:custGeom>
            <a:solidFill>
              <a:srgbClr val="FF0000"/>
            </a:solidFill>
            <a:ln w="0">
              <a:solidFill>
                <a:srgbClr val="000000"/>
              </a:solidFill>
              <a:round/>
              <a:headEnd/>
              <a:tailEnd/>
            </a:ln>
          </p:spPr>
          <p:txBody>
            <a:bodyPr/>
            <a:lstStyle/>
            <a:p>
              <a:pPr defTabSz="548640"/>
              <a:endParaRPr lang="it-IT">
                <a:solidFill>
                  <a:srgbClr val="000000"/>
                </a:solidFill>
                <a:latin typeface="Arial"/>
              </a:endParaRPr>
            </a:p>
          </p:txBody>
        </p:sp>
        <p:sp>
          <p:nvSpPr>
            <p:cNvPr id="64547" name="Rectangle 22">
              <a:extLst>
                <a:ext uri="{FF2B5EF4-FFF2-40B4-BE49-F238E27FC236}">
                  <a16:creationId xmlns:a16="http://schemas.microsoft.com/office/drawing/2014/main" id="{036852B1-F3A2-4F46-8E91-F916CA9D5D04}"/>
                </a:ext>
              </a:extLst>
            </p:cNvPr>
            <p:cNvSpPr>
              <a:spLocks noChangeArrowheads="1"/>
            </p:cNvSpPr>
            <p:nvPr/>
          </p:nvSpPr>
          <p:spPr bwMode="auto">
            <a:xfrm rot="1002374">
              <a:off x="3596" y="2228"/>
              <a:ext cx="36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68300" indent="-368300" defTabSz="979488">
                <a:spcAft>
                  <a:spcPct val="30000"/>
                </a:spcAft>
                <a:buChar char="•"/>
                <a:defRPr sz="3200">
                  <a:solidFill>
                    <a:schemeClr val="tx1"/>
                  </a:solidFill>
                  <a:latin typeface="Arial" panose="020B0604020202020204" pitchFamily="34" charset="0"/>
                </a:defRPr>
              </a:lvl1pPr>
              <a:lvl2pPr marL="742950" indent="-285750" defTabSz="979488">
                <a:spcAft>
                  <a:spcPct val="30000"/>
                </a:spcAft>
                <a:buChar char="–"/>
                <a:defRPr sz="2800">
                  <a:solidFill>
                    <a:schemeClr val="tx1"/>
                  </a:solidFill>
                  <a:latin typeface="Arial" panose="020B0604020202020204" pitchFamily="34" charset="0"/>
                </a:defRPr>
              </a:lvl2pPr>
              <a:lvl3pPr marL="1143000" indent="-228600" defTabSz="979488">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defTabSz="979488">
                <a:spcAft>
                  <a:spcPct val="30000"/>
                </a:spcAft>
                <a:buChar char="–"/>
                <a:defRPr sz="2000">
                  <a:solidFill>
                    <a:schemeClr val="tx1"/>
                  </a:solidFill>
                  <a:latin typeface="Arial" panose="020B0604020202020204" pitchFamily="34" charset="0"/>
                </a:defRPr>
              </a:lvl4pPr>
              <a:lvl5pPr marL="2057400" indent="-228600" defTabSz="979488">
                <a:spcAft>
                  <a:spcPct val="30000"/>
                </a:spcAft>
                <a:buChar char="»"/>
                <a:defRPr sz="2000">
                  <a:solidFill>
                    <a:schemeClr val="tx1"/>
                  </a:solidFill>
                  <a:latin typeface="Arial" panose="020B0604020202020204" pitchFamily="34" charset="0"/>
                </a:defRPr>
              </a:lvl5pPr>
              <a:lvl6pPr marL="25146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9pPr>
            </a:lstStyle>
            <a:p>
              <a:pPr marL="441960" indent="-441960" defTabSz="1175386">
                <a:spcBef>
                  <a:spcPct val="20000"/>
                </a:spcBef>
                <a:spcAft>
                  <a:spcPct val="0"/>
                </a:spcAft>
                <a:buNone/>
              </a:pPr>
              <a:r>
                <a:rPr lang="en-US" altLang="zh-CN" sz="1800" dirty="0" err="1">
                  <a:solidFill>
                    <a:srgbClr val="000000"/>
                  </a:solidFill>
                  <a:ea typeface="SimSun" panose="02010600030101010101" pitchFamily="2" charset="-122"/>
                </a:rPr>
                <a:t>Epcidina</a:t>
              </a:r>
              <a:endParaRPr lang="en-US" altLang="zh-CN" sz="1800" dirty="0">
                <a:solidFill>
                  <a:srgbClr val="FFFF00"/>
                </a:solidFill>
                <a:ea typeface="SimSun" panose="02010600030101010101" pitchFamily="2" charset="-122"/>
              </a:endParaRPr>
            </a:p>
          </p:txBody>
        </p:sp>
      </p:grpSp>
      <p:grpSp>
        <p:nvGrpSpPr>
          <p:cNvPr id="4" name="Group 23">
            <a:extLst>
              <a:ext uri="{FF2B5EF4-FFF2-40B4-BE49-F238E27FC236}">
                <a16:creationId xmlns:a16="http://schemas.microsoft.com/office/drawing/2014/main" id="{C2BDD08B-8837-43D9-8009-B723551EEAD6}"/>
              </a:ext>
            </a:extLst>
          </p:cNvPr>
          <p:cNvGrpSpPr>
            <a:grpSpLocks/>
          </p:cNvGrpSpPr>
          <p:nvPr/>
        </p:nvGrpSpPr>
        <p:grpSpPr bwMode="auto">
          <a:xfrm>
            <a:off x="5557842" y="2279653"/>
            <a:ext cx="1547813" cy="350838"/>
            <a:chOff x="3357" y="1193"/>
            <a:chExt cx="975" cy="221"/>
          </a:xfrm>
        </p:grpSpPr>
        <p:sp>
          <p:nvSpPr>
            <p:cNvPr id="64544" name="Freeform 24">
              <a:extLst>
                <a:ext uri="{FF2B5EF4-FFF2-40B4-BE49-F238E27FC236}">
                  <a16:creationId xmlns:a16="http://schemas.microsoft.com/office/drawing/2014/main" id="{5B1AA00D-7840-4BCF-BF07-FF6C234312B9}"/>
                </a:ext>
              </a:extLst>
            </p:cNvPr>
            <p:cNvSpPr>
              <a:spLocks/>
            </p:cNvSpPr>
            <p:nvPr/>
          </p:nvSpPr>
          <p:spPr bwMode="auto">
            <a:xfrm rot="-10089048" flipH="1" flipV="1">
              <a:off x="3357" y="1228"/>
              <a:ext cx="975" cy="186"/>
            </a:xfrm>
            <a:custGeom>
              <a:avLst/>
              <a:gdLst>
                <a:gd name="T0" fmla="*/ 0 w 2578"/>
                <a:gd name="T1" fmla="*/ 0 h 637"/>
                <a:gd name="T2" fmla="*/ 0 w 2578"/>
                <a:gd name="T3" fmla="*/ 0 h 637"/>
                <a:gd name="T4" fmla="*/ 0 w 2578"/>
                <a:gd name="T5" fmla="*/ 0 h 637"/>
                <a:gd name="T6" fmla="*/ 0 w 2578"/>
                <a:gd name="T7" fmla="*/ 0 h 637"/>
                <a:gd name="T8" fmla="*/ 0 w 2578"/>
                <a:gd name="T9" fmla="*/ 0 h 637"/>
                <a:gd name="T10" fmla="*/ 0 w 2578"/>
                <a:gd name="T11" fmla="*/ 0 h 637"/>
                <a:gd name="T12" fmla="*/ 0 w 2578"/>
                <a:gd name="T13" fmla="*/ 0 h 637"/>
                <a:gd name="T14" fmla="*/ 0 w 2578"/>
                <a:gd name="T15" fmla="*/ 0 h 637"/>
                <a:gd name="T16" fmla="*/ 0 60000 65536"/>
                <a:gd name="T17" fmla="*/ 0 60000 65536"/>
                <a:gd name="T18" fmla="*/ 0 60000 65536"/>
                <a:gd name="T19" fmla="*/ 0 60000 65536"/>
                <a:gd name="T20" fmla="*/ 0 60000 65536"/>
                <a:gd name="T21" fmla="*/ 0 60000 65536"/>
                <a:gd name="T22" fmla="*/ 0 60000 65536"/>
                <a:gd name="T23" fmla="*/ 0 60000 65536"/>
                <a:gd name="T24" fmla="*/ 0 w 2578"/>
                <a:gd name="T25" fmla="*/ 0 h 637"/>
                <a:gd name="T26" fmla="*/ 2578 w 2578"/>
                <a:gd name="T27" fmla="*/ 637 h 6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78" h="637">
                  <a:moveTo>
                    <a:pt x="0" y="95"/>
                  </a:moveTo>
                  <a:lnTo>
                    <a:pt x="1807" y="95"/>
                  </a:lnTo>
                  <a:lnTo>
                    <a:pt x="1807" y="0"/>
                  </a:lnTo>
                  <a:lnTo>
                    <a:pt x="2578" y="317"/>
                  </a:lnTo>
                  <a:lnTo>
                    <a:pt x="1807" y="637"/>
                  </a:lnTo>
                  <a:lnTo>
                    <a:pt x="1807" y="541"/>
                  </a:lnTo>
                  <a:lnTo>
                    <a:pt x="0" y="541"/>
                  </a:lnTo>
                  <a:lnTo>
                    <a:pt x="0" y="95"/>
                  </a:lnTo>
                  <a:close/>
                </a:path>
              </a:pathLst>
            </a:custGeom>
            <a:solidFill>
              <a:srgbClr val="FF0000"/>
            </a:solidFill>
            <a:ln w="0">
              <a:solidFill>
                <a:srgbClr val="000000"/>
              </a:solidFill>
              <a:round/>
              <a:headEnd/>
              <a:tailEnd/>
            </a:ln>
          </p:spPr>
          <p:txBody>
            <a:bodyPr/>
            <a:lstStyle/>
            <a:p>
              <a:pPr defTabSz="548640"/>
              <a:endParaRPr lang="it-IT">
                <a:solidFill>
                  <a:srgbClr val="000000"/>
                </a:solidFill>
                <a:latin typeface="Arial"/>
              </a:endParaRPr>
            </a:p>
          </p:txBody>
        </p:sp>
        <p:sp>
          <p:nvSpPr>
            <p:cNvPr id="64545" name="Rectangle 25">
              <a:extLst>
                <a:ext uri="{FF2B5EF4-FFF2-40B4-BE49-F238E27FC236}">
                  <a16:creationId xmlns:a16="http://schemas.microsoft.com/office/drawing/2014/main" id="{E22711AC-04C1-42AC-BBD0-D1D21268D745}"/>
                </a:ext>
              </a:extLst>
            </p:cNvPr>
            <p:cNvSpPr>
              <a:spLocks noChangeArrowheads="1"/>
            </p:cNvSpPr>
            <p:nvPr/>
          </p:nvSpPr>
          <p:spPr bwMode="auto">
            <a:xfrm rot="694081">
              <a:off x="3413" y="1193"/>
              <a:ext cx="5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68300" indent="-368300" defTabSz="979488">
                <a:spcAft>
                  <a:spcPct val="30000"/>
                </a:spcAft>
                <a:buChar char="•"/>
                <a:defRPr sz="3200">
                  <a:solidFill>
                    <a:schemeClr val="tx1"/>
                  </a:solidFill>
                  <a:latin typeface="Arial" panose="020B0604020202020204" pitchFamily="34" charset="0"/>
                </a:defRPr>
              </a:lvl1pPr>
              <a:lvl2pPr marL="742950" indent="-285750" defTabSz="979488">
                <a:spcAft>
                  <a:spcPct val="30000"/>
                </a:spcAft>
                <a:buChar char="–"/>
                <a:defRPr sz="2800">
                  <a:solidFill>
                    <a:schemeClr val="tx1"/>
                  </a:solidFill>
                  <a:latin typeface="Arial" panose="020B0604020202020204" pitchFamily="34" charset="0"/>
                </a:defRPr>
              </a:lvl2pPr>
              <a:lvl3pPr marL="1143000" indent="-228600" defTabSz="979488">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defTabSz="979488">
                <a:spcAft>
                  <a:spcPct val="30000"/>
                </a:spcAft>
                <a:buChar char="–"/>
                <a:defRPr sz="2000">
                  <a:solidFill>
                    <a:schemeClr val="tx1"/>
                  </a:solidFill>
                  <a:latin typeface="Arial" panose="020B0604020202020204" pitchFamily="34" charset="0"/>
                </a:defRPr>
              </a:lvl4pPr>
              <a:lvl5pPr marL="2057400" indent="-228600" defTabSz="979488">
                <a:spcAft>
                  <a:spcPct val="30000"/>
                </a:spcAft>
                <a:buChar char="»"/>
                <a:defRPr sz="2000">
                  <a:solidFill>
                    <a:schemeClr val="tx1"/>
                  </a:solidFill>
                  <a:latin typeface="Arial" panose="020B0604020202020204" pitchFamily="34" charset="0"/>
                </a:defRPr>
              </a:lvl5pPr>
              <a:lvl6pPr marL="25146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9pPr>
            </a:lstStyle>
            <a:p>
              <a:pPr marL="441960" indent="-441960" defTabSz="1175386">
                <a:spcBef>
                  <a:spcPct val="20000"/>
                </a:spcBef>
                <a:spcAft>
                  <a:spcPct val="0"/>
                </a:spcAft>
                <a:buNone/>
              </a:pPr>
              <a:r>
                <a:rPr lang="en-US" altLang="zh-CN" sz="1800" dirty="0" err="1">
                  <a:solidFill>
                    <a:srgbClr val="000000"/>
                  </a:solidFill>
                  <a:ea typeface="SimSun" panose="02010600030101010101" pitchFamily="2" charset="-122"/>
                </a:rPr>
                <a:t>Epcidina</a:t>
              </a:r>
              <a:endParaRPr lang="en-US" altLang="zh-CN" sz="1800" dirty="0">
                <a:solidFill>
                  <a:srgbClr val="FFFF00"/>
                </a:solidFill>
                <a:ea typeface="SimSun" panose="02010600030101010101" pitchFamily="2" charset="-122"/>
              </a:endParaRPr>
            </a:p>
          </p:txBody>
        </p:sp>
      </p:grpSp>
      <p:sp>
        <p:nvSpPr>
          <p:cNvPr id="567322" name="AutoShape 26">
            <a:extLst>
              <a:ext uri="{FF2B5EF4-FFF2-40B4-BE49-F238E27FC236}">
                <a16:creationId xmlns:a16="http://schemas.microsoft.com/office/drawing/2014/main" id="{C1A462DE-D835-49EC-A54B-B8505C8CF09D}"/>
              </a:ext>
            </a:extLst>
          </p:cNvPr>
          <p:cNvSpPr>
            <a:spLocks noChangeArrowheads="1"/>
          </p:cNvSpPr>
          <p:nvPr/>
        </p:nvSpPr>
        <p:spPr bwMode="auto">
          <a:xfrm rot="3401429">
            <a:off x="3406775" y="1484314"/>
            <a:ext cx="836614" cy="465137"/>
          </a:xfrm>
          <a:prstGeom prst="rightArrow">
            <a:avLst>
              <a:gd name="adj1" fmla="val 50000"/>
              <a:gd name="adj2" fmla="val 44966"/>
            </a:avLst>
          </a:prstGeom>
          <a:solidFill>
            <a:srgbClr val="FFFF00"/>
          </a:solidFill>
          <a:ln w="9525">
            <a:solidFill>
              <a:schemeClr val="tx1"/>
            </a:solidFill>
            <a:miter lim="800000"/>
            <a:headEnd/>
            <a:tailEnd/>
          </a:ln>
        </p:spPr>
        <p:txBody>
          <a:bodyPr rot="10800000" vert="eaVert" wrap="none" anchor="ct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endParaRPr lang="it-IT" altLang="it-IT" sz="1800">
              <a:solidFill>
                <a:srgbClr val="000000"/>
              </a:solidFill>
            </a:endParaRPr>
          </a:p>
        </p:txBody>
      </p:sp>
      <p:sp>
        <p:nvSpPr>
          <p:cNvPr id="567323" name="Text Box 27">
            <a:extLst>
              <a:ext uri="{FF2B5EF4-FFF2-40B4-BE49-F238E27FC236}">
                <a16:creationId xmlns:a16="http://schemas.microsoft.com/office/drawing/2014/main" id="{D3152E8A-CC47-4A59-BCA0-745D3622EB28}"/>
              </a:ext>
            </a:extLst>
          </p:cNvPr>
          <p:cNvSpPr txBox="1">
            <a:spLocks noChangeArrowheads="1"/>
          </p:cNvSpPr>
          <p:nvPr/>
        </p:nvSpPr>
        <p:spPr bwMode="auto">
          <a:xfrm>
            <a:off x="2424115" y="838201"/>
            <a:ext cx="2321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it-IT" sz="2400" b="1" dirty="0" err="1">
                <a:solidFill>
                  <a:srgbClr val="000000"/>
                </a:solidFill>
              </a:rPr>
              <a:t>Infiammazione</a:t>
            </a:r>
            <a:endParaRPr lang="en-US" altLang="it-IT" sz="2400" b="1" dirty="0">
              <a:solidFill>
                <a:srgbClr val="000000"/>
              </a:solidFill>
            </a:endParaRPr>
          </a:p>
        </p:txBody>
      </p:sp>
      <p:sp>
        <p:nvSpPr>
          <p:cNvPr id="567324" name="AutoShape 28">
            <a:extLst>
              <a:ext uri="{FF2B5EF4-FFF2-40B4-BE49-F238E27FC236}">
                <a16:creationId xmlns:a16="http://schemas.microsoft.com/office/drawing/2014/main" id="{A35AA0BE-CC7F-4788-849D-9B3D08A64E35}"/>
              </a:ext>
            </a:extLst>
          </p:cNvPr>
          <p:cNvSpPr>
            <a:spLocks noChangeArrowheads="1"/>
          </p:cNvSpPr>
          <p:nvPr/>
        </p:nvSpPr>
        <p:spPr bwMode="auto">
          <a:xfrm rot="9319540" flipH="1">
            <a:off x="7577139" y="4125914"/>
            <a:ext cx="1211262" cy="8747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31" y="6958"/>
                </a:moveTo>
                <a:cubicBezTo>
                  <a:pt x="14460" y="5485"/>
                  <a:pt x="12681" y="4627"/>
                  <a:pt x="10800" y="4627"/>
                </a:cubicBezTo>
                <a:cubicBezTo>
                  <a:pt x="10271" y="4626"/>
                  <a:pt x="9744" y="4694"/>
                  <a:pt x="9233" y="4829"/>
                </a:cubicBezTo>
                <a:lnTo>
                  <a:pt x="8058" y="353"/>
                </a:lnTo>
                <a:cubicBezTo>
                  <a:pt x="8953" y="118"/>
                  <a:pt x="9874" y="-1"/>
                  <a:pt x="10800" y="0"/>
                </a:cubicBezTo>
                <a:cubicBezTo>
                  <a:pt x="14092" y="0"/>
                  <a:pt x="17204" y="1501"/>
                  <a:pt x="19253" y="4078"/>
                </a:cubicBezTo>
                <a:lnTo>
                  <a:pt x="21366" y="2398"/>
                </a:lnTo>
                <a:lnTo>
                  <a:pt x="20563" y="9443"/>
                </a:lnTo>
                <a:lnTo>
                  <a:pt x="13518" y="8638"/>
                </a:lnTo>
                <a:lnTo>
                  <a:pt x="15631" y="6958"/>
                </a:lnTo>
                <a:close/>
              </a:path>
            </a:pathLst>
          </a:custGeom>
          <a:solidFill>
            <a:srgbClr val="81C0FF"/>
          </a:solidFill>
          <a:ln w="9525">
            <a:noFill/>
            <a:miter lim="800000"/>
            <a:headEnd/>
            <a:tailEnd/>
          </a:ln>
        </p:spPr>
        <p:txBody>
          <a:bodyPr rot="10800000" wrap="none" anchor="ctr"/>
          <a:lstStyle/>
          <a:p>
            <a:pPr defTabSz="548640">
              <a:defRPr/>
            </a:pPr>
            <a:endParaRPr lang="en-US">
              <a:solidFill>
                <a:srgbClr val="000000"/>
              </a:solidFill>
              <a:latin typeface="Arial"/>
            </a:endParaRPr>
          </a:p>
        </p:txBody>
      </p:sp>
      <p:grpSp>
        <p:nvGrpSpPr>
          <p:cNvPr id="5" name="Group 30">
            <a:extLst>
              <a:ext uri="{FF2B5EF4-FFF2-40B4-BE49-F238E27FC236}">
                <a16:creationId xmlns:a16="http://schemas.microsoft.com/office/drawing/2014/main" id="{D428A268-F9D9-4165-AA26-60E3EE2102E6}"/>
              </a:ext>
            </a:extLst>
          </p:cNvPr>
          <p:cNvGrpSpPr>
            <a:grpSpLocks/>
          </p:cNvGrpSpPr>
          <p:nvPr/>
        </p:nvGrpSpPr>
        <p:grpSpPr bwMode="auto">
          <a:xfrm>
            <a:off x="3863975" y="3328990"/>
            <a:ext cx="1731964" cy="474662"/>
            <a:chOff x="2290" y="1854"/>
            <a:chExt cx="1091" cy="299"/>
          </a:xfrm>
        </p:grpSpPr>
        <p:sp>
          <p:nvSpPr>
            <p:cNvPr id="64542" name="Freeform 31">
              <a:extLst>
                <a:ext uri="{FF2B5EF4-FFF2-40B4-BE49-F238E27FC236}">
                  <a16:creationId xmlns:a16="http://schemas.microsoft.com/office/drawing/2014/main" id="{4C441657-2637-494C-99C1-1B0A7BD1F1FF}"/>
                </a:ext>
              </a:extLst>
            </p:cNvPr>
            <p:cNvSpPr>
              <a:spLocks/>
            </p:cNvSpPr>
            <p:nvPr/>
          </p:nvSpPr>
          <p:spPr bwMode="auto">
            <a:xfrm rot="-8206494" flipH="1" flipV="1">
              <a:off x="2290" y="1980"/>
              <a:ext cx="1091" cy="173"/>
            </a:xfrm>
            <a:custGeom>
              <a:avLst/>
              <a:gdLst>
                <a:gd name="T0" fmla="*/ 0 w 2578"/>
                <a:gd name="T1" fmla="*/ 0 h 637"/>
                <a:gd name="T2" fmla="*/ 0 w 2578"/>
                <a:gd name="T3" fmla="*/ 0 h 637"/>
                <a:gd name="T4" fmla="*/ 0 w 2578"/>
                <a:gd name="T5" fmla="*/ 0 h 637"/>
                <a:gd name="T6" fmla="*/ 0 w 2578"/>
                <a:gd name="T7" fmla="*/ 0 h 637"/>
                <a:gd name="T8" fmla="*/ 0 w 2578"/>
                <a:gd name="T9" fmla="*/ 0 h 637"/>
                <a:gd name="T10" fmla="*/ 0 w 2578"/>
                <a:gd name="T11" fmla="*/ 0 h 637"/>
                <a:gd name="T12" fmla="*/ 0 w 2578"/>
                <a:gd name="T13" fmla="*/ 0 h 637"/>
                <a:gd name="T14" fmla="*/ 0 w 2578"/>
                <a:gd name="T15" fmla="*/ 0 h 637"/>
                <a:gd name="T16" fmla="*/ 0 60000 65536"/>
                <a:gd name="T17" fmla="*/ 0 60000 65536"/>
                <a:gd name="T18" fmla="*/ 0 60000 65536"/>
                <a:gd name="T19" fmla="*/ 0 60000 65536"/>
                <a:gd name="T20" fmla="*/ 0 60000 65536"/>
                <a:gd name="T21" fmla="*/ 0 60000 65536"/>
                <a:gd name="T22" fmla="*/ 0 60000 65536"/>
                <a:gd name="T23" fmla="*/ 0 60000 65536"/>
                <a:gd name="T24" fmla="*/ 0 w 2578"/>
                <a:gd name="T25" fmla="*/ 0 h 637"/>
                <a:gd name="T26" fmla="*/ 2578 w 2578"/>
                <a:gd name="T27" fmla="*/ 637 h 6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78" h="637">
                  <a:moveTo>
                    <a:pt x="0" y="95"/>
                  </a:moveTo>
                  <a:lnTo>
                    <a:pt x="1807" y="95"/>
                  </a:lnTo>
                  <a:lnTo>
                    <a:pt x="1807" y="0"/>
                  </a:lnTo>
                  <a:lnTo>
                    <a:pt x="2578" y="317"/>
                  </a:lnTo>
                  <a:lnTo>
                    <a:pt x="1807" y="637"/>
                  </a:lnTo>
                  <a:lnTo>
                    <a:pt x="1807" y="541"/>
                  </a:lnTo>
                  <a:lnTo>
                    <a:pt x="0" y="541"/>
                  </a:lnTo>
                  <a:lnTo>
                    <a:pt x="0" y="95"/>
                  </a:lnTo>
                  <a:close/>
                </a:path>
              </a:pathLst>
            </a:custGeom>
            <a:solidFill>
              <a:srgbClr val="FF0000"/>
            </a:solidFill>
            <a:ln w="0">
              <a:solidFill>
                <a:srgbClr val="000000"/>
              </a:solidFill>
              <a:round/>
              <a:headEnd/>
              <a:tailEnd/>
            </a:ln>
          </p:spPr>
          <p:txBody>
            <a:bodyPr/>
            <a:lstStyle/>
            <a:p>
              <a:pPr defTabSz="548640"/>
              <a:endParaRPr lang="it-IT">
                <a:solidFill>
                  <a:srgbClr val="000000"/>
                </a:solidFill>
                <a:latin typeface="Arial"/>
              </a:endParaRPr>
            </a:p>
          </p:txBody>
        </p:sp>
        <p:sp>
          <p:nvSpPr>
            <p:cNvPr id="64543" name="Rectangle 32">
              <a:extLst>
                <a:ext uri="{FF2B5EF4-FFF2-40B4-BE49-F238E27FC236}">
                  <a16:creationId xmlns:a16="http://schemas.microsoft.com/office/drawing/2014/main" id="{BFE88F11-86F5-41CD-AFF9-E0392AACACD9}"/>
                </a:ext>
              </a:extLst>
            </p:cNvPr>
            <p:cNvSpPr>
              <a:spLocks noChangeArrowheads="1"/>
            </p:cNvSpPr>
            <p:nvPr/>
          </p:nvSpPr>
          <p:spPr bwMode="auto">
            <a:xfrm rot="2550476">
              <a:off x="2422" y="1854"/>
              <a:ext cx="56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368300" indent="-368300" defTabSz="979488">
                <a:spcAft>
                  <a:spcPct val="30000"/>
                </a:spcAft>
                <a:buChar char="•"/>
                <a:defRPr sz="3200">
                  <a:solidFill>
                    <a:schemeClr val="tx1"/>
                  </a:solidFill>
                  <a:latin typeface="Arial" panose="020B0604020202020204" pitchFamily="34" charset="0"/>
                </a:defRPr>
              </a:lvl1pPr>
              <a:lvl2pPr marL="742950" indent="-285750" defTabSz="979488">
                <a:spcAft>
                  <a:spcPct val="30000"/>
                </a:spcAft>
                <a:buChar char="–"/>
                <a:defRPr sz="2800">
                  <a:solidFill>
                    <a:schemeClr val="tx1"/>
                  </a:solidFill>
                  <a:latin typeface="Arial" panose="020B0604020202020204" pitchFamily="34" charset="0"/>
                </a:defRPr>
              </a:lvl2pPr>
              <a:lvl3pPr marL="1143000" indent="-228600" defTabSz="979488">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defTabSz="979488">
                <a:spcAft>
                  <a:spcPct val="30000"/>
                </a:spcAft>
                <a:buChar char="–"/>
                <a:defRPr sz="2000">
                  <a:solidFill>
                    <a:schemeClr val="tx1"/>
                  </a:solidFill>
                  <a:latin typeface="Arial" panose="020B0604020202020204" pitchFamily="34" charset="0"/>
                </a:defRPr>
              </a:lvl4pPr>
              <a:lvl5pPr marL="2057400" indent="-228600" defTabSz="979488">
                <a:spcAft>
                  <a:spcPct val="30000"/>
                </a:spcAft>
                <a:buChar char="»"/>
                <a:defRPr sz="2000">
                  <a:solidFill>
                    <a:schemeClr val="tx1"/>
                  </a:solidFill>
                  <a:latin typeface="Arial" panose="020B0604020202020204" pitchFamily="34" charset="0"/>
                </a:defRPr>
              </a:lvl5pPr>
              <a:lvl6pPr marL="25146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9pPr>
            </a:lstStyle>
            <a:p>
              <a:pPr marL="441960" indent="-441960" defTabSz="1175386">
                <a:spcBef>
                  <a:spcPct val="20000"/>
                </a:spcBef>
                <a:spcAft>
                  <a:spcPct val="0"/>
                </a:spcAft>
                <a:buNone/>
              </a:pPr>
              <a:r>
                <a:rPr lang="en-US" altLang="zh-CN" sz="1800" dirty="0" err="1">
                  <a:solidFill>
                    <a:srgbClr val="000000"/>
                  </a:solidFill>
                  <a:ea typeface="SimSun" panose="02010600030101010101" pitchFamily="2" charset="-122"/>
                </a:rPr>
                <a:t>Epcidina</a:t>
              </a:r>
              <a:endParaRPr lang="en-US" altLang="zh-CN" sz="1800" dirty="0">
                <a:solidFill>
                  <a:srgbClr val="FFFF00"/>
                </a:solidFill>
                <a:ea typeface="SimSun" panose="02010600030101010101" pitchFamily="2" charset="-122"/>
              </a:endParaRPr>
            </a:p>
          </p:txBody>
        </p:sp>
      </p:grpSp>
      <p:sp>
        <p:nvSpPr>
          <p:cNvPr id="49178" name="AutoShape 35">
            <a:extLst>
              <a:ext uri="{FF2B5EF4-FFF2-40B4-BE49-F238E27FC236}">
                <a16:creationId xmlns:a16="http://schemas.microsoft.com/office/drawing/2014/main" id="{05743A14-E646-4D5A-87E0-7A1CFD852F07}"/>
              </a:ext>
            </a:extLst>
          </p:cNvPr>
          <p:cNvSpPr>
            <a:spLocks noChangeArrowheads="1"/>
          </p:cNvSpPr>
          <p:nvPr/>
        </p:nvSpPr>
        <p:spPr bwMode="auto">
          <a:xfrm rot="4151376" flipH="1">
            <a:off x="7821613" y="2686050"/>
            <a:ext cx="1111250" cy="9556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31" y="6958"/>
                </a:moveTo>
                <a:cubicBezTo>
                  <a:pt x="14460" y="5485"/>
                  <a:pt x="12681" y="4627"/>
                  <a:pt x="10800" y="4627"/>
                </a:cubicBezTo>
                <a:cubicBezTo>
                  <a:pt x="10271" y="4626"/>
                  <a:pt x="9744" y="4694"/>
                  <a:pt x="9233" y="4829"/>
                </a:cubicBezTo>
                <a:lnTo>
                  <a:pt x="8058" y="353"/>
                </a:lnTo>
                <a:cubicBezTo>
                  <a:pt x="8953" y="118"/>
                  <a:pt x="9874" y="-1"/>
                  <a:pt x="10800" y="0"/>
                </a:cubicBezTo>
                <a:cubicBezTo>
                  <a:pt x="14092" y="0"/>
                  <a:pt x="17204" y="1501"/>
                  <a:pt x="19253" y="4078"/>
                </a:cubicBezTo>
                <a:lnTo>
                  <a:pt x="21366" y="2398"/>
                </a:lnTo>
                <a:lnTo>
                  <a:pt x="20563" y="9443"/>
                </a:lnTo>
                <a:lnTo>
                  <a:pt x="13518" y="8638"/>
                </a:lnTo>
                <a:lnTo>
                  <a:pt x="15631" y="6958"/>
                </a:lnTo>
                <a:close/>
              </a:path>
            </a:pathLst>
          </a:custGeom>
          <a:solidFill>
            <a:srgbClr val="81C0FF"/>
          </a:solidFill>
          <a:ln w="9525">
            <a:noFill/>
            <a:miter lim="800000"/>
            <a:headEnd/>
            <a:tailEnd/>
          </a:ln>
        </p:spPr>
        <p:txBody>
          <a:bodyPr rot="10800000" vert="eaVert" wrap="none" anchor="ctr"/>
          <a:lstStyle/>
          <a:p>
            <a:pPr defTabSz="548640">
              <a:defRPr/>
            </a:pPr>
            <a:endParaRPr lang="en-US">
              <a:solidFill>
                <a:srgbClr val="000000"/>
              </a:solidFill>
              <a:latin typeface="Arial"/>
            </a:endParaRPr>
          </a:p>
        </p:txBody>
      </p:sp>
      <p:sp>
        <p:nvSpPr>
          <p:cNvPr id="35" name="AutoShape 28">
            <a:extLst>
              <a:ext uri="{FF2B5EF4-FFF2-40B4-BE49-F238E27FC236}">
                <a16:creationId xmlns:a16="http://schemas.microsoft.com/office/drawing/2014/main" id="{08C5D1D9-911C-4892-8F43-44505E9C449E}"/>
              </a:ext>
            </a:extLst>
          </p:cNvPr>
          <p:cNvSpPr>
            <a:spLocks noChangeArrowheads="1"/>
          </p:cNvSpPr>
          <p:nvPr/>
        </p:nvSpPr>
        <p:spPr bwMode="auto">
          <a:xfrm rot="13765922" flipH="1">
            <a:off x="6731002" y="3963987"/>
            <a:ext cx="1211262" cy="87471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31" y="6958"/>
                </a:moveTo>
                <a:cubicBezTo>
                  <a:pt x="14460" y="5485"/>
                  <a:pt x="12681" y="4627"/>
                  <a:pt x="10800" y="4627"/>
                </a:cubicBezTo>
                <a:cubicBezTo>
                  <a:pt x="10271" y="4626"/>
                  <a:pt x="9744" y="4694"/>
                  <a:pt x="9233" y="4829"/>
                </a:cubicBezTo>
                <a:lnTo>
                  <a:pt x="8058" y="353"/>
                </a:lnTo>
                <a:cubicBezTo>
                  <a:pt x="8953" y="118"/>
                  <a:pt x="9874" y="-1"/>
                  <a:pt x="10800" y="0"/>
                </a:cubicBezTo>
                <a:cubicBezTo>
                  <a:pt x="14092" y="0"/>
                  <a:pt x="17204" y="1501"/>
                  <a:pt x="19253" y="4078"/>
                </a:cubicBezTo>
                <a:lnTo>
                  <a:pt x="21366" y="2398"/>
                </a:lnTo>
                <a:lnTo>
                  <a:pt x="20563" y="9443"/>
                </a:lnTo>
                <a:lnTo>
                  <a:pt x="13518" y="8638"/>
                </a:lnTo>
                <a:lnTo>
                  <a:pt x="15631" y="6958"/>
                </a:lnTo>
                <a:close/>
              </a:path>
            </a:pathLst>
          </a:custGeom>
          <a:solidFill>
            <a:srgbClr val="81C0FF"/>
          </a:solidFill>
          <a:ln w="9525">
            <a:noFill/>
            <a:miter lim="800000"/>
            <a:headEnd/>
            <a:tailEnd/>
          </a:ln>
        </p:spPr>
        <p:txBody>
          <a:bodyPr vert="eaVert" wrap="none" anchor="ctr"/>
          <a:lstStyle/>
          <a:p>
            <a:pPr defTabSz="548640">
              <a:defRPr/>
            </a:pPr>
            <a:endParaRPr lang="en-US">
              <a:solidFill>
                <a:srgbClr val="000000"/>
              </a:solidFill>
              <a:latin typeface="Arial"/>
            </a:endParaRPr>
          </a:p>
        </p:txBody>
      </p:sp>
      <p:sp>
        <p:nvSpPr>
          <p:cNvPr id="64539" name="AutoShape 28">
            <a:extLst>
              <a:ext uri="{FF2B5EF4-FFF2-40B4-BE49-F238E27FC236}">
                <a16:creationId xmlns:a16="http://schemas.microsoft.com/office/drawing/2014/main" id="{85D3ACBB-AA93-4DF2-B4F9-4BC6CB77A432}"/>
              </a:ext>
            </a:extLst>
          </p:cNvPr>
          <p:cNvSpPr>
            <a:spLocks noChangeArrowheads="1"/>
          </p:cNvSpPr>
          <p:nvPr/>
        </p:nvSpPr>
        <p:spPr bwMode="auto">
          <a:xfrm rot="19697996" flipH="1">
            <a:off x="6940551" y="2462214"/>
            <a:ext cx="1211263" cy="8747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31" y="6958"/>
                </a:moveTo>
                <a:cubicBezTo>
                  <a:pt x="14460" y="5485"/>
                  <a:pt x="12681" y="4627"/>
                  <a:pt x="10800" y="4627"/>
                </a:cubicBezTo>
                <a:cubicBezTo>
                  <a:pt x="10271" y="4626"/>
                  <a:pt x="9744" y="4694"/>
                  <a:pt x="9233" y="4829"/>
                </a:cubicBezTo>
                <a:lnTo>
                  <a:pt x="8058" y="353"/>
                </a:lnTo>
                <a:cubicBezTo>
                  <a:pt x="8953" y="118"/>
                  <a:pt x="9874" y="-1"/>
                  <a:pt x="10800" y="0"/>
                </a:cubicBezTo>
                <a:cubicBezTo>
                  <a:pt x="14092" y="0"/>
                  <a:pt x="17204" y="1501"/>
                  <a:pt x="19253" y="4078"/>
                </a:cubicBezTo>
                <a:lnTo>
                  <a:pt x="21366" y="2398"/>
                </a:lnTo>
                <a:lnTo>
                  <a:pt x="20563" y="9443"/>
                </a:lnTo>
                <a:lnTo>
                  <a:pt x="13518" y="8638"/>
                </a:lnTo>
                <a:lnTo>
                  <a:pt x="15631" y="6958"/>
                </a:lnTo>
                <a:close/>
              </a:path>
            </a:pathLst>
          </a:custGeom>
          <a:solidFill>
            <a:srgbClr val="81C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548640"/>
            <a:endParaRPr lang="it-IT">
              <a:solidFill>
                <a:srgbClr val="000000"/>
              </a:solidFill>
              <a:latin typeface="Arial"/>
            </a:endParaRPr>
          </a:p>
        </p:txBody>
      </p:sp>
      <p:sp>
        <p:nvSpPr>
          <p:cNvPr id="567330" name="Text Box 34">
            <a:extLst>
              <a:ext uri="{FF2B5EF4-FFF2-40B4-BE49-F238E27FC236}">
                <a16:creationId xmlns:a16="http://schemas.microsoft.com/office/drawing/2014/main" id="{8F6E0CA3-50AF-4CB0-A1D5-E75BB03AEA63}"/>
              </a:ext>
            </a:extLst>
          </p:cNvPr>
          <p:cNvSpPr txBox="1">
            <a:spLocks noChangeArrowheads="1"/>
          </p:cNvSpPr>
          <p:nvPr/>
        </p:nvSpPr>
        <p:spPr bwMode="auto">
          <a:xfrm rot="18575710">
            <a:off x="6905626" y="2162216"/>
            <a:ext cx="7239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it-IT" sz="6600" b="1">
                <a:solidFill>
                  <a:srgbClr val="FF0000"/>
                </a:solidFill>
              </a:rPr>
              <a:t>×</a:t>
            </a:r>
          </a:p>
        </p:txBody>
      </p:sp>
      <p:sp>
        <p:nvSpPr>
          <p:cNvPr id="64541" name="Text Box 37">
            <a:extLst>
              <a:ext uri="{FF2B5EF4-FFF2-40B4-BE49-F238E27FC236}">
                <a16:creationId xmlns:a16="http://schemas.microsoft.com/office/drawing/2014/main" id="{39C184CC-C872-434C-A9C6-B33C004C5188}"/>
              </a:ext>
            </a:extLst>
          </p:cNvPr>
          <p:cNvSpPr txBox="1">
            <a:spLocks noChangeArrowheads="1"/>
          </p:cNvSpPr>
          <p:nvPr/>
        </p:nvSpPr>
        <p:spPr bwMode="auto">
          <a:xfrm>
            <a:off x="1676400" y="6172201"/>
            <a:ext cx="45474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548640">
              <a:spcAft>
                <a:spcPct val="0"/>
              </a:spcAft>
              <a:buNone/>
            </a:pPr>
            <a:r>
              <a:rPr lang="en-US" altLang="it-IT" sz="1200">
                <a:solidFill>
                  <a:srgbClr val="000000"/>
                </a:solidFill>
              </a:rPr>
              <a:t>Nemeth E, et al. </a:t>
            </a:r>
            <a:r>
              <a:rPr lang="en-US" altLang="it-IT" sz="1200" i="1">
                <a:solidFill>
                  <a:srgbClr val="000000"/>
                </a:solidFill>
              </a:rPr>
              <a:t>Blood</a:t>
            </a:r>
            <a:r>
              <a:rPr lang="en-US" altLang="it-IT" sz="1200">
                <a:solidFill>
                  <a:srgbClr val="000000"/>
                </a:solidFill>
              </a:rPr>
              <a:t>. 2003;101:2461-2463. </a:t>
            </a:r>
          </a:p>
          <a:p>
            <a:pPr defTabSz="548640">
              <a:spcAft>
                <a:spcPct val="0"/>
              </a:spcAft>
              <a:buNone/>
            </a:pPr>
            <a:r>
              <a:rPr lang="en-US" altLang="it-IT" sz="1200">
                <a:solidFill>
                  <a:srgbClr val="000000"/>
                </a:solidFill>
              </a:rPr>
              <a:t>Nemeth E, et al. </a:t>
            </a:r>
            <a:r>
              <a:rPr lang="en-US" altLang="it-IT" sz="1200" i="1">
                <a:solidFill>
                  <a:srgbClr val="000000"/>
                </a:solidFill>
              </a:rPr>
              <a:t>J Clin Invest</a:t>
            </a:r>
            <a:r>
              <a:rPr lang="en-US" altLang="it-IT" sz="1200">
                <a:solidFill>
                  <a:srgbClr val="000000"/>
                </a:solidFill>
              </a:rPr>
              <a:t>. 2004;113:1271-1276.</a:t>
            </a:r>
          </a:p>
          <a:p>
            <a:pPr defTabSz="548640">
              <a:spcAft>
                <a:spcPct val="0"/>
              </a:spcAft>
              <a:buNone/>
            </a:pPr>
            <a:r>
              <a:rPr lang="en-US" altLang="it-IT" sz="1200">
                <a:solidFill>
                  <a:srgbClr val="000000"/>
                </a:solidFill>
              </a:rPr>
              <a:t>Courtesy of Tomas Ganz, PhD, MD, and Elizabeta Nemeth, MD.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7323"/>
                                        </p:tgtEl>
                                        <p:attrNameLst>
                                          <p:attrName>style.visibility</p:attrName>
                                        </p:attrNameLst>
                                      </p:cBhvr>
                                      <p:to>
                                        <p:strVal val="visible"/>
                                      </p:to>
                                    </p:set>
                                    <p:animEffect transition="in" filter="dissolve">
                                      <p:cBhvr>
                                        <p:cTn id="7" dur="500"/>
                                        <p:tgtEl>
                                          <p:spTgt spid="5673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7322"/>
                                        </p:tgtEl>
                                        <p:attrNameLst>
                                          <p:attrName>style.visibility</p:attrName>
                                        </p:attrNameLst>
                                      </p:cBhvr>
                                      <p:to>
                                        <p:strVal val="visible"/>
                                      </p:to>
                                    </p:set>
                                    <p:animEffect transition="in" filter="dissolve">
                                      <p:cBhvr>
                                        <p:cTn id="10" dur="500"/>
                                        <p:tgtEl>
                                          <p:spTgt spid="5673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67330"/>
                                        </p:tgtEl>
                                        <p:attrNameLst>
                                          <p:attrName>style.visibility</p:attrName>
                                        </p:attrNameLst>
                                      </p:cBhvr>
                                      <p:to>
                                        <p:strVal val="visible"/>
                                      </p:to>
                                    </p:set>
                                    <p:animEffect transition="in" filter="fade">
                                      <p:cBhvr>
                                        <p:cTn id="26" dur="500"/>
                                        <p:tgtEl>
                                          <p:spTgt spid="56733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67314"/>
                                        </p:tgtEl>
                                        <p:attrNameLst>
                                          <p:attrName>style.visibility</p:attrName>
                                        </p:attrNameLst>
                                      </p:cBhvr>
                                      <p:to>
                                        <p:strVal val="visible"/>
                                      </p:to>
                                    </p:set>
                                    <p:animEffect transition="in" filter="fade">
                                      <p:cBhvr>
                                        <p:cTn id="31" dur="500"/>
                                        <p:tgtEl>
                                          <p:spTgt spid="5673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67315"/>
                                        </p:tgtEl>
                                        <p:attrNameLst>
                                          <p:attrName>style.visibility</p:attrName>
                                        </p:attrNameLst>
                                      </p:cBhvr>
                                      <p:to>
                                        <p:strVal val="visible"/>
                                      </p:to>
                                    </p:set>
                                    <p:animEffect transition="in" filter="fade">
                                      <p:cBhvr>
                                        <p:cTn id="36" dur="500"/>
                                        <p:tgtEl>
                                          <p:spTgt spid="5673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mph" presetSubtype="0" fill="hold" grpId="0" nodeType="clickEffect">
                                  <p:stCondLst>
                                    <p:cond delay="0"/>
                                  </p:stCondLst>
                                  <p:childTnLst>
                                    <p:animScale>
                                      <p:cBhvr>
                                        <p:cTn id="40" dur="1000" fill="hold"/>
                                        <p:tgtEl>
                                          <p:spTgt spid="567300"/>
                                        </p:tgtEl>
                                      </p:cBhvr>
                                      <p:by x="50000" y="50000"/>
                                    </p:animScale>
                                  </p:childTnLst>
                                </p:cTn>
                              </p:par>
                              <p:par>
                                <p:cTn id="41" presetID="6" presetClass="emph" presetSubtype="0" fill="hold" nodeType="withEffect">
                                  <p:stCondLst>
                                    <p:cond delay="0"/>
                                  </p:stCondLst>
                                  <p:childTnLst>
                                    <p:animScale>
                                      <p:cBhvr>
                                        <p:cTn id="42" dur="1000" fill="hold"/>
                                        <p:tgtEl>
                                          <p:spTgt spid="35"/>
                                        </p:tgtEl>
                                      </p:cBhvr>
                                      <p:by x="50000" y="50000"/>
                                    </p:animScale>
                                  </p:childTnLst>
                                </p:cTn>
                              </p:par>
                              <p:par>
                                <p:cTn id="43" presetID="6" presetClass="emph" presetSubtype="0" fill="hold" nodeType="withEffect">
                                  <p:stCondLst>
                                    <p:cond delay="0"/>
                                  </p:stCondLst>
                                  <p:childTnLst>
                                    <p:animScale>
                                      <p:cBhvr>
                                        <p:cTn id="44" dur="1000" fill="hold"/>
                                        <p:tgtEl>
                                          <p:spTgt spid="567324"/>
                                        </p:tgtEl>
                                      </p:cBhvr>
                                      <p:by x="50000" y="50000"/>
                                    </p:animScale>
                                  </p:childTnLst>
                                </p:cTn>
                              </p:par>
                            </p:childTnLst>
                          </p:cTn>
                        </p:par>
                      </p:childTnLst>
                    </p:cTn>
                  </p:par>
                  <p:par>
                    <p:cTn id="45" fill="hold" nodeType="clickPar">
                      <p:stCondLst>
                        <p:cond delay="indefinite"/>
                      </p:stCondLst>
                      <p:childTnLst>
                        <p:par>
                          <p:cTn id="46" fill="hold" nodeType="withGroup">
                            <p:stCondLst>
                              <p:cond delay="0"/>
                            </p:stCondLst>
                            <p:childTnLst>
                              <p:par>
                                <p:cTn id="47" presetID="6" presetClass="emph" presetSubtype="0" fill="hold" nodeType="clickEffect">
                                  <p:stCondLst>
                                    <p:cond delay="0"/>
                                  </p:stCondLst>
                                  <p:childTnLst>
                                    <p:animScale>
                                      <p:cBhvr>
                                        <p:cTn id="48" dur="1000" fill="hold"/>
                                        <p:tgtEl>
                                          <p:spTgt spid="2"/>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00" grpId="0" animBg="1"/>
      <p:bldP spid="567314" grpId="0"/>
      <p:bldP spid="567315" grpId="0"/>
      <p:bldP spid="567322" grpId="0" animBg="1"/>
      <p:bldP spid="567323" grpId="0"/>
      <p:bldP spid="56733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6280833-F6CE-49C2-946E-AC8EA83E2B5F}"/>
              </a:ext>
            </a:extLst>
          </p:cNvPr>
          <p:cNvSpPr>
            <a:spLocks noGrp="1" noChangeArrowheads="1"/>
          </p:cNvSpPr>
          <p:nvPr>
            <p:ph type="title"/>
          </p:nvPr>
        </p:nvSpPr>
        <p:spPr/>
        <p:txBody>
          <a:bodyPr/>
          <a:lstStyle/>
          <a:p>
            <a:pPr eaLnBrk="1" hangingPunct="1"/>
            <a:r>
              <a:rPr lang="en-US" altLang="it-IT" sz="2400" b="1" dirty="0" err="1">
                <a:solidFill>
                  <a:srgbClr val="002060"/>
                </a:solidFill>
              </a:rPr>
              <a:t>Epcidina</a:t>
            </a:r>
            <a:r>
              <a:rPr lang="en-US" altLang="it-IT" sz="2400" b="1" dirty="0">
                <a:solidFill>
                  <a:srgbClr val="002060"/>
                </a:solidFill>
              </a:rPr>
              <a:t> e Ferro </a:t>
            </a:r>
            <a:r>
              <a:rPr lang="en-US" altLang="it-IT" sz="2400" b="1" dirty="0" err="1">
                <a:solidFill>
                  <a:srgbClr val="002060"/>
                </a:solidFill>
              </a:rPr>
              <a:t>sono</a:t>
            </a:r>
            <a:r>
              <a:rPr lang="en-US" altLang="it-IT" sz="2400" b="1" dirty="0">
                <a:solidFill>
                  <a:srgbClr val="002060"/>
                </a:solidFill>
              </a:rPr>
              <a:t> in </a:t>
            </a:r>
            <a:r>
              <a:rPr lang="en-US" altLang="it-IT" sz="2400" b="1" dirty="0" err="1">
                <a:solidFill>
                  <a:srgbClr val="002060"/>
                </a:solidFill>
              </a:rPr>
              <a:t>antitesi</a:t>
            </a:r>
            <a:endParaRPr lang="en-US" altLang="it-IT" sz="2400" b="1" dirty="0">
              <a:solidFill>
                <a:srgbClr val="002060"/>
              </a:solidFill>
            </a:endParaRPr>
          </a:p>
        </p:txBody>
      </p:sp>
      <p:sp>
        <p:nvSpPr>
          <p:cNvPr id="55299" name="AutoShape 2">
            <a:extLst>
              <a:ext uri="{FF2B5EF4-FFF2-40B4-BE49-F238E27FC236}">
                <a16:creationId xmlns:a16="http://schemas.microsoft.com/office/drawing/2014/main" id="{CEEC03DC-6890-435F-9A73-5766C011EE57}"/>
              </a:ext>
            </a:extLst>
          </p:cNvPr>
          <p:cNvSpPr>
            <a:spLocks noChangeArrowheads="1"/>
          </p:cNvSpPr>
          <p:nvPr/>
        </p:nvSpPr>
        <p:spPr bwMode="auto">
          <a:xfrm>
            <a:off x="1852864" y="3062482"/>
            <a:ext cx="7523164" cy="1665563"/>
          </a:xfrm>
          <a:prstGeom prst="rtTriangle">
            <a:avLst/>
          </a:prstGeom>
          <a:gradFill rotWithShape="1">
            <a:gsLst>
              <a:gs pos="0">
                <a:srgbClr val="FF9900"/>
              </a:gs>
              <a:gs pos="100000">
                <a:srgbClr val="764700"/>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p:spPr>
        <p:txBody>
          <a:bodyPr wrap="square" lIns="100584" rIns="100584" anchor="ctr">
            <a:spAutoFit/>
            <a:flatTx/>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914364" eaLnBrk="0" fontAlgn="base" hangingPunct="0">
              <a:spcBef>
                <a:spcPct val="0"/>
              </a:spcBef>
              <a:spcAft>
                <a:spcPct val="0"/>
              </a:spcAft>
              <a:buNone/>
            </a:pPr>
            <a:endParaRPr lang="it-IT" altLang="it-IT" sz="1800">
              <a:solidFill>
                <a:srgbClr val="000000"/>
              </a:solidFill>
              <a:cs typeface="Arial" panose="020B0604020202020204" pitchFamily="34" charset="0"/>
            </a:endParaRPr>
          </a:p>
        </p:txBody>
      </p:sp>
      <p:sp>
        <p:nvSpPr>
          <p:cNvPr id="55302" name="AutoShape 5">
            <a:extLst>
              <a:ext uri="{FF2B5EF4-FFF2-40B4-BE49-F238E27FC236}">
                <a16:creationId xmlns:a16="http://schemas.microsoft.com/office/drawing/2014/main" id="{9204FC46-1370-47E8-888B-C7CFAF1B9362}"/>
              </a:ext>
            </a:extLst>
          </p:cNvPr>
          <p:cNvSpPr>
            <a:spLocks noChangeArrowheads="1"/>
          </p:cNvSpPr>
          <p:nvPr/>
        </p:nvSpPr>
        <p:spPr bwMode="auto">
          <a:xfrm flipH="1">
            <a:off x="2551364" y="3075183"/>
            <a:ext cx="7886699" cy="1652863"/>
          </a:xfrm>
          <a:prstGeom prst="rtTriangle">
            <a:avLst/>
          </a:prstGeom>
          <a:solidFill>
            <a:srgbClr val="99CCFF">
              <a:alpha val="69019"/>
            </a:srgbClr>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CCFF"/>
            </a:extrusionClr>
            <a:contourClr>
              <a:srgbClr val="99CCFF"/>
            </a:contourClr>
          </a:sp3d>
        </p:spPr>
        <p:txBody>
          <a:bodyPr wrap="square" lIns="100584" rIns="100584" anchor="ctr">
            <a:spAutoFit/>
            <a:flatTx/>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914364" eaLnBrk="0" fontAlgn="base" hangingPunct="0">
              <a:spcBef>
                <a:spcPct val="0"/>
              </a:spcBef>
              <a:spcAft>
                <a:spcPct val="0"/>
              </a:spcAft>
              <a:buNone/>
            </a:pPr>
            <a:endParaRPr lang="it-IT" altLang="it-IT" sz="1800">
              <a:solidFill>
                <a:srgbClr val="000000"/>
              </a:solidFill>
              <a:cs typeface="Arial" panose="020B0604020202020204" pitchFamily="34" charset="0"/>
            </a:endParaRPr>
          </a:p>
        </p:txBody>
      </p:sp>
      <p:sp>
        <p:nvSpPr>
          <p:cNvPr id="55303" name="Text Box 6">
            <a:extLst>
              <a:ext uri="{FF2B5EF4-FFF2-40B4-BE49-F238E27FC236}">
                <a16:creationId xmlns:a16="http://schemas.microsoft.com/office/drawing/2014/main" id="{FF06638C-D8C4-4A1B-907F-6DFFBA952361}"/>
              </a:ext>
            </a:extLst>
          </p:cNvPr>
          <p:cNvSpPr txBox="1">
            <a:spLocks noChangeArrowheads="1"/>
          </p:cNvSpPr>
          <p:nvPr/>
        </p:nvSpPr>
        <p:spPr bwMode="auto">
          <a:xfrm>
            <a:off x="8513889" y="2147176"/>
            <a:ext cx="34841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med"/>
              </a14:hiddenLine>
            </a:ext>
          </a:extLst>
        </p:spPr>
        <p:txBody>
          <a:bodyPr wrap="square" lIns="100584" rIns="100584" anchorCtr="1">
            <a:spAutoFit/>
          </a:bodyPr>
          <a:lstStyle>
            <a:lvl1pPr marL="368300" indent="-368300" defTabSz="979488">
              <a:spcAft>
                <a:spcPct val="30000"/>
              </a:spcAft>
              <a:buChar char="•"/>
              <a:defRPr sz="3200">
                <a:solidFill>
                  <a:schemeClr val="tx1"/>
                </a:solidFill>
                <a:latin typeface="Arial" panose="020B0604020202020204" pitchFamily="34" charset="0"/>
              </a:defRPr>
            </a:lvl1pPr>
            <a:lvl2pPr marL="742950" indent="-285750" defTabSz="979488">
              <a:spcAft>
                <a:spcPct val="30000"/>
              </a:spcAft>
              <a:buChar char="–"/>
              <a:defRPr sz="2800">
                <a:solidFill>
                  <a:schemeClr val="tx1"/>
                </a:solidFill>
                <a:latin typeface="Arial" panose="020B0604020202020204" pitchFamily="34" charset="0"/>
              </a:defRPr>
            </a:lvl2pPr>
            <a:lvl3pPr marL="1143000" indent="-228600" defTabSz="979488">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defTabSz="979488">
              <a:spcAft>
                <a:spcPct val="30000"/>
              </a:spcAft>
              <a:buChar char="–"/>
              <a:defRPr sz="2000">
                <a:solidFill>
                  <a:schemeClr val="tx1"/>
                </a:solidFill>
                <a:latin typeface="Arial" panose="020B0604020202020204" pitchFamily="34" charset="0"/>
              </a:defRPr>
            </a:lvl4pPr>
            <a:lvl5pPr marL="2057400" indent="-228600" defTabSz="979488">
              <a:spcAft>
                <a:spcPct val="30000"/>
              </a:spcAft>
              <a:buChar char="»"/>
              <a:defRPr sz="2000">
                <a:solidFill>
                  <a:schemeClr val="tx1"/>
                </a:solidFill>
                <a:latin typeface="Arial" panose="020B0604020202020204" pitchFamily="34" charset="0"/>
              </a:defRPr>
            </a:lvl5pPr>
            <a:lvl6pPr marL="25146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9pPr>
          </a:lstStyle>
          <a:p>
            <a:pPr marL="368285" indent="-368285" defTabSz="979448" fontAlgn="base">
              <a:spcBef>
                <a:spcPct val="20000"/>
              </a:spcBef>
              <a:spcAft>
                <a:spcPct val="0"/>
              </a:spcAft>
              <a:buNone/>
            </a:pPr>
            <a:r>
              <a:rPr lang="en-US" altLang="it-IT" sz="2800" b="1" dirty="0" err="1">
                <a:solidFill>
                  <a:srgbClr val="000000"/>
                </a:solidFill>
                <a:cs typeface="Arial" panose="020B0604020202020204" pitchFamily="34" charset="0"/>
              </a:rPr>
              <a:t>Epcidina</a:t>
            </a:r>
            <a:endParaRPr lang="en-US" altLang="it-IT" sz="2800" b="1" dirty="0">
              <a:solidFill>
                <a:srgbClr val="000000"/>
              </a:solidFill>
              <a:cs typeface="Arial" panose="020B0604020202020204" pitchFamily="34" charset="0"/>
            </a:endParaRPr>
          </a:p>
        </p:txBody>
      </p:sp>
      <p:sp>
        <p:nvSpPr>
          <p:cNvPr id="55304" name="Text Box 7">
            <a:extLst>
              <a:ext uri="{FF2B5EF4-FFF2-40B4-BE49-F238E27FC236}">
                <a16:creationId xmlns:a16="http://schemas.microsoft.com/office/drawing/2014/main" id="{56E7D01F-0B10-460E-98E7-11B8B95012CE}"/>
              </a:ext>
            </a:extLst>
          </p:cNvPr>
          <p:cNvSpPr txBox="1">
            <a:spLocks noChangeArrowheads="1"/>
          </p:cNvSpPr>
          <p:nvPr/>
        </p:nvSpPr>
        <p:spPr bwMode="auto">
          <a:xfrm>
            <a:off x="839549" y="1613812"/>
            <a:ext cx="4774897"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med"/>
              </a14:hiddenLine>
            </a:ext>
          </a:extLst>
        </p:spPr>
        <p:txBody>
          <a:bodyPr wrap="none" lIns="100584" rIns="100584" anchorCtr="1">
            <a:spAutoFit/>
          </a:bodyPr>
          <a:lstStyle>
            <a:lvl1pPr marL="368300" indent="-368300" defTabSz="979488">
              <a:spcAft>
                <a:spcPct val="30000"/>
              </a:spcAft>
              <a:buChar char="•"/>
              <a:defRPr sz="3200">
                <a:solidFill>
                  <a:schemeClr val="tx1"/>
                </a:solidFill>
                <a:latin typeface="Arial" panose="020B0604020202020204" pitchFamily="34" charset="0"/>
              </a:defRPr>
            </a:lvl1pPr>
            <a:lvl2pPr marL="742950" indent="-285750" defTabSz="979488">
              <a:spcAft>
                <a:spcPct val="30000"/>
              </a:spcAft>
              <a:buChar char="–"/>
              <a:defRPr sz="2800">
                <a:solidFill>
                  <a:schemeClr val="tx1"/>
                </a:solidFill>
                <a:latin typeface="Arial" panose="020B0604020202020204" pitchFamily="34" charset="0"/>
              </a:defRPr>
            </a:lvl2pPr>
            <a:lvl3pPr marL="1143000" indent="-228600" defTabSz="979488">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defTabSz="979488">
              <a:spcAft>
                <a:spcPct val="30000"/>
              </a:spcAft>
              <a:buChar char="–"/>
              <a:defRPr sz="2000">
                <a:solidFill>
                  <a:schemeClr val="tx1"/>
                </a:solidFill>
                <a:latin typeface="Arial" panose="020B0604020202020204" pitchFamily="34" charset="0"/>
              </a:defRPr>
            </a:lvl4pPr>
            <a:lvl5pPr marL="2057400" indent="-228600" defTabSz="979488">
              <a:spcAft>
                <a:spcPct val="30000"/>
              </a:spcAft>
              <a:buChar char="»"/>
              <a:defRPr sz="2000">
                <a:solidFill>
                  <a:schemeClr val="tx1"/>
                </a:solidFill>
                <a:latin typeface="Arial" panose="020B0604020202020204" pitchFamily="34" charset="0"/>
              </a:defRPr>
            </a:lvl5pPr>
            <a:lvl6pPr marL="25146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defTabSz="979488" eaLnBrk="0" fontAlgn="base" hangingPunct="0">
              <a:spcBef>
                <a:spcPct val="0"/>
              </a:spcBef>
              <a:spcAft>
                <a:spcPct val="30000"/>
              </a:spcAft>
              <a:buChar char="»"/>
              <a:defRPr sz="2000">
                <a:solidFill>
                  <a:schemeClr val="tx1"/>
                </a:solidFill>
                <a:latin typeface="Arial" panose="020B0604020202020204" pitchFamily="34" charset="0"/>
              </a:defRPr>
            </a:lvl9pPr>
          </a:lstStyle>
          <a:p>
            <a:pPr marL="368285" indent="-368285" algn="ctr" defTabSz="979448" fontAlgn="base">
              <a:spcBef>
                <a:spcPct val="20000"/>
              </a:spcBef>
              <a:spcAft>
                <a:spcPct val="0"/>
              </a:spcAft>
              <a:buNone/>
            </a:pPr>
            <a:r>
              <a:rPr lang="en-US" altLang="it-IT" sz="2800" b="1" dirty="0">
                <a:solidFill>
                  <a:srgbClr val="000000"/>
                </a:solidFill>
                <a:cs typeface="Arial" panose="020B0604020202020204" pitchFamily="34" charset="0"/>
              </a:rPr>
              <a:t>Ferro</a:t>
            </a:r>
          </a:p>
          <a:p>
            <a:pPr marL="368285" indent="-368285" algn="ctr" defTabSz="979448" fontAlgn="base">
              <a:spcBef>
                <a:spcPct val="20000"/>
              </a:spcBef>
              <a:spcAft>
                <a:spcPct val="0"/>
              </a:spcAft>
              <a:buNone/>
            </a:pPr>
            <a:r>
              <a:rPr lang="en-US" altLang="it-IT" sz="2800" b="1" dirty="0" err="1">
                <a:solidFill>
                  <a:srgbClr val="000000"/>
                </a:solidFill>
                <a:cs typeface="Arial" panose="020B0604020202020204" pitchFamily="34" charset="0"/>
              </a:rPr>
              <a:t>disponibile</a:t>
            </a:r>
            <a:r>
              <a:rPr lang="en-US" altLang="it-IT" sz="2800" b="1" dirty="0">
                <a:solidFill>
                  <a:srgbClr val="000000"/>
                </a:solidFill>
                <a:cs typeface="Arial" panose="020B0604020202020204" pitchFamily="34" charset="0"/>
              </a:rPr>
              <a:t> per </a:t>
            </a:r>
            <a:r>
              <a:rPr lang="en-US" altLang="it-IT" sz="2800" b="1" dirty="0" err="1">
                <a:solidFill>
                  <a:srgbClr val="000000"/>
                </a:solidFill>
                <a:cs typeface="Arial" panose="020B0604020202020204" pitchFamily="34" charset="0"/>
              </a:rPr>
              <a:t>formare</a:t>
            </a:r>
            <a:r>
              <a:rPr lang="en-US" altLang="it-IT" sz="2800" b="1" dirty="0">
                <a:solidFill>
                  <a:srgbClr val="000000"/>
                </a:solidFill>
                <a:cs typeface="Arial" panose="020B0604020202020204" pitchFamily="34" charset="0"/>
              </a:rPr>
              <a:t> Hb</a:t>
            </a:r>
          </a:p>
        </p:txBody>
      </p:sp>
      <p:sp>
        <p:nvSpPr>
          <p:cNvPr id="55306" name="Text Box 10">
            <a:extLst>
              <a:ext uri="{FF2B5EF4-FFF2-40B4-BE49-F238E27FC236}">
                <a16:creationId xmlns:a16="http://schemas.microsoft.com/office/drawing/2014/main" id="{19509418-CFF8-4163-9252-F01B5DFC5C4D}"/>
              </a:ext>
            </a:extLst>
          </p:cNvPr>
          <p:cNvSpPr txBox="1">
            <a:spLocks noChangeArrowheads="1"/>
          </p:cNvSpPr>
          <p:nvPr/>
        </p:nvSpPr>
        <p:spPr bwMode="auto">
          <a:xfrm>
            <a:off x="3697705" y="5933021"/>
            <a:ext cx="5810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30000"/>
              </a:spcAft>
              <a:buChar char="•"/>
              <a:defRPr sz="3200">
                <a:solidFill>
                  <a:schemeClr val="tx1"/>
                </a:solidFill>
                <a:latin typeface="Arial" panose="020B0604020202020204" pitchFamily="34" charset="0"/>
              </a:defRPr>
            </a:lvl1pPr>
            <a:lvl2pPr marL="742950" indent="-285750">
              <a:spcAft>
                <a:spcPct val="30000"/>
              </a:spcAft>
              <a:buChar char="–"/>
              <a:defRPr sz="2800">
                <a:solidFill>
                  <a:schemeClr val="tx1"/>
                </a:solidFill>
                <a:latin typeface="Arial" panose="020B0604020202020204" pitchFamily="34" charset="0"/>
              </a:defRPr>
            </a:lvl2pPr>
            <a:lvl3pPr marL="1143000" indent="-228600">
              <a:spcAft>
                <a:spcPct val="30000"/>
              </a:spcAft>
              <a:buFont typeface="Wingdings" panose="05000000000000000000" pitchFamily="2" charset="2"/>
              <a:buChar char="§"/>
              <a:defRPr sz="2400">
                <a:solidFill>
                  <a:schemeClr val="tx1"/>
                </a:solidFill>
                <a:latin typeface="Arial" panose="020B0604020202020204" pitchFamily="34" charset="0"/>
              </a:defRPr>
            </a:lvl3pPr>
            <a:lvl4pPr marL="1600200" indent="-228600">
              <a:spcAft>
                <a:spcPct val="30000"/>
              </a:spcAft>
              <a:buChar char="–"/>
              <a:defRPr sz="2000">
                <a:solidFill>
                  <a:schemeClr val="tx1"/>
                </a:solidFill>
                <a:latin typeface="Arial" panose="020B0604020202020204" pitchFamily="34" charset="0"/>
              </a:defRPr>
            </a:lvl4pPr>
            <a:lvl5pPr marL="2057400" indent="-228600">
              <a:spcAft>
                <a:spcPct val="30000"/>
              </a:spcAft>
              <a:buChar char="»"/>
              <a:defRPr sz="20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20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20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20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2000">
                <a:solidFill>
                  <a:schemeClr val="tx1"/>
                </a:solidFill>
                <a:latin typeface="Arial" panose="020B0604020202020204" pitchFamily="34" charset="0"/>
              </a:defRPr>
            </a:lvl9pPr>
          </a:lstStyle>
          <a:p>
            <a:pPr defTabSz="914364" fontAlgn="base">
              <a:spcBef>
                <a:spcPct val="0"/>
              </a:spcBef>
              <a:spcAft>
                <a:spcPct val="0"/>
              </a:spcAft>
              <a:buNone/>
            </a:pPr>
            <a:r>
              <a:rPr lang="en-US" altLang="it-IT" sz="1200" dirty="0">
                <a:solidFill>
                  <a:srgbClr val="000000"/>
                </a:solidFill>
                <a:cs typeface="Arial" panose="020B0604020202020204" pitchFamily="34" charset="0"/>
              </a:rPr>
              <a:t>Ganz T. </a:t>
            </a:r>
            <a:r>
              <a:rPr lang="en-US" altLang="it-IT" sz="1200" i="1" dirty="0">
                <a:solidFill>
                  <a:srgbClr val="000000"/>
                </a:solidFill>
                <a:cs typeface="Arial" panose="020B0604020202020204" pitchFamily="34" charset="0"/>
              </a:rPr>
              <a:t>J Am Soc </a:t>
            </a:r>
            <a:r>
              <a:rPr lang="en-US" altLang="it-IT" sz="1200" i="1" dirty="0" err="1">
                <a:solidFill>
                  <a:srgbClr val="000000"/>
                </a:solidFill>
                <a:cs typeface="Arial" panose="020B0604020202020204" pitchFamily="34" charset="0"/>
              </a:rPr>
              <a:t>Nephol</a:t>
            </a:r>
            <a:r>
              <a:rPr lang="en-US" altLang="it-IT" sz="1200" dirty="0">
                <a:solidFill>
                  <a:srgbClr val="000000"/>
                </a:solidFill>
                <a:cs typeface="Arial" panose="020B0604020202020204" pitchFamily="34" charset="0"/>
              </a:rPr>
              <a:t>. 2007;18:394-400.</a:t>
            </a:r>
          </a:p>
          <a:p>
            <a:pPr defTabSz="914364" fontAlgn="base">
              <a:spcBef>
                <a:spcPct val="0"/>
              </a:spcBef>
              <a:spcAft>
                <a:spcPct val="0"/>
              </a:spcAft>
              <a:buNone/>
            </a:pPr>
            <a:r>
              <a:rPr lang="en-US" altLang="it-IT" sz="1200" dirty="0">
                <a:solidFill>
                  <a:srgbClr val="000000"/>
                </a:solidFill>
                <a:cs typeface="Arial" panose="020B0604020202020204" pitchFamily="34" charset="0"/>
              </a:rPr>
              <a:t>Ganz T, Nemeth E. </a:t>
            </a:r>
            <a:r>
              <a:rPr lang="en-US" altLang="it-IT" sz="1200" i="1" dirty="0">
                <a:solidFill>
                  <a:srgbClr val="000000"/>
                </a:solidFill>
                <a:cs typeface="Arial" panose="020B0604020202020204" pitchFamily="34" charset="0"/>
              </a:rPr>
              <a:t>Am J </a:t>
            </a:r>
            <a:r>
              <a:rPr lang="en-US" altLang="it-IT" sz="1200" i="1" dirty="0" err="1">
                <a:solidFill>
                  <a:srgbClr val="000000"/>
                </a:solidFill>
                <a:cs typeface="Arial" panose="020B0604020202020204" pitchFamily="34" charset="0"/>
              </a:rPr>
              <a:t>Physiol</a:t>
            </a:r>
            <a:r>
              <a:rPr lang="en-US" altLang="it-IT" sz="1200" i="1" dirty="0">
                <a:solidFill>
                  <a:srgbClr val="000000"/>
                </a:solidFill>
                <a:cs typeface="Arial" panose="020B0604020202020204" pitchFamily="34" charset="0"/>
              </a:rPr>
              <a:t> </a:t>
            </a:r>
            <a:r>
              <a:rPr lang="en-US" altLang="it-IT" sz="1200" i="1" dirty="0" err="1">
                <a:solidFill>
                  <a:srgbClr val="000000"/>
                </a:solidFill>
                <a:cs typeface="Arial" panose="020B0604020202020204" pitchFamily="34" charset="0"/>
              </a:rPr>
              <a:t>Gastrointest</a:t>
            </a:r>
            <a:r>
              <a:rPr lang="en-US" altLang="it-IT" sz="1200" i="1" dirty="0">
                <a:solidFill>
                  <a:srgbClr val="000000"/>
                </a:solidFill>
                <a:cs typeface="Arial" panose="020B0604020202020204" pitchFamily="34" charset="0"/>
              </a:rPr>
              <a:t> Liver Physiol</a:t>
            </a:r>
            <a:r>
              <a:rPr lang="en-US" altLang="it-IT" sz="1200" dirty="0">
                <a:solidFill>
                  <a:srgbClr val="000000"/>
                </a:solidFill>
                <a:cs typeface="Arial" panose="020B0604020202020204" pitchFamily="34" charset="0"/>
              </a:rPr>
              <a:t>. 2006;290:G199-G203.</a:t>
            </a:r>
          </a:p>
          <a:p>
            <a:pPr defTabSz="914364" fontAlgn="base">
              <a:spcBef>
                <a:spcPct val="0"/>
              </a:spcBef>
              <a:spcAft>
                <a:spcPct val="0"/>
              </a:spcAft>
              <a:buNone/>
            </a:pPr>
            <a:r>
              <a:rPr lang="en-US" altLang="it-IT" sz="1200" dirty="0">
                <a:solidFill>
                  <a:srgbClr val="000000"/>
                </a:solidFill>
                <a:cs typeface="Arial" panose="020B0604020202020204" pitchFamily="34" charset="0"/>
              </a:rPr>
              <a:t>Courtesy of Tomas Ganz, PhD, MD.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292B-C03B-45ED-8803-E311BB71FA02}"/>
              </a:ext>
            </a:extLst>
          </p:cNvPr>
          <p:cNvSpPr txBox="1">
            <a:spLocks/>
          </p:cNvSpPr>
          <p:nvPr/>
        </p:nvSpPr>
        <p:spPr>
          <a:xfrm>
            <a:off x="2564949" y="530577"/>
            <a:ext cx="7062101" cy="11104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Momelotinib</a:t>
            </a:r>
            <a:endParaRPr lang="it-IT" sz="2400" b="1" dirty="0">
              <a:solidFill>
                <a:srgbClr val="00206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(inibitore di JAK1, JAK2 </a:t>
            </a:r>
            <a:r>
              <a:rPr lang="it-IT" sz="2400" b="1" dirty="0">
                <a:solidFill>
                  <a:srgbClr val="002060"/>
                </a:solidFill>
                <a:latin typeface="Arial" panose="020B0604020202020204" pitchFamily="34" charset="0"/>
                <a:cs typeface="Arial" panose="020B0604020202020204" pitchFamily="34" charset="0"/>
              </a:rPr>
              <a:t>e</a:t>
            </a:r>
            <a:r>
              <a:rPr kumimoji="0" lang="it-IT"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ACVR1)</a:t>
            </a:r>
            <a:endPar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3" name="Immagine 2">
            <a:extLst>
              <a:ext uri="{FF2B5EF4-FFF2-40B4-BE49-F238E27FC236}">
                <a16:creationId xmlns:a16="http://schemas.microsoft.com/office/drawing/2014/main" id="{0D090C21-6CFA-432F-AF80-7A40AECD90DF}"/>
              </a:ext>
            </a:extLst>
          </p:cNvPr>
          <p:cNvPicPr>
            <a:picLocks noChangeAspect="1"/>
          </p:cNvPicPr>
          <p:nvPr/>
        </p:nvPicPr>
        <p:blipFill rotWithShape="1">
          <a:blip r:embed="rId2"/>
          <a:srcRect t="11554" r="3112" b="43505"/>
          <a:stretch/>
        </p:blipFill>
        <p:spPr>
          <a:xfrm>
            <a:off x="0" y="1856127"/>
            <a:ext cx="12192000" cy="2988587"/>
          </a:xfrm>
          <a:prstGeom prst="rect">
            <a:avLst/>
          </a:prstGeom>
        </p:spPr>
      </p:pic>
      <p:sp>
        <p:nvSpPr>
          <p:cNvPr id="7" name="Rettangolo 6">
            <a:extLst>
              <a:ext uri="{FF2B5EF4-FFF2-40B4-BE49-F238E27FC236}">
                <a16:creationId xmlns:a16="http://schemas.microsoft.com/office/drawing/2014/main" id="{9604BC48-3409-4377-8033-D46964C7E6CE}"/>
              </a:ext>
            </a:extLst>
          </p:cNvPr>
          <p:cNvSpPr/>
          <p:nvPr/>
        </p:nvSpPr>
        <p:spPr>
          <a:xfrm>
            <a:off x="10802794" y="4287971"/>
            <a:ext cx="951241" cy="43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ttangolo 7">
            <a:extLst>
              <a:ext uri="{FF2B5EF4-FFF2-40B4-BE49-F238E27FC236}">
                <a16:creationId xmlns:a16="http://schemas.microsoft.com/office/drawing/2014/main" id="{65BF8F65-F27F-4990-88C9-4E667B83F21A}"/>
              </a:ext>
            </a:extLst>
          </p:cNvPr>
          <p:cNvSpPr/>
          <p:nvPr/>
        </p:nvSpPr>
        <p:spPr>
          <a:xfrm>
            <a:off x="9587883" y="3737556"/>
            <a:ext cx="355107" cy="115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ttangolo 9">
            <a:extLst>
              <a:ext uri="{FF2B5EF4-FFF2-40B4-BE49-F238E27FC236}">
                <a16:creationId xmlns:a16="http://schemas.microsoft.com/office/drawing/2014/main" id="{0B541A97-BD20-4A1A-91B6-24C0EE057429}"/>
              </a:ext>
            </a:extLst>
          </p:cNvPr>
          <p:cNvSpPr/>
          <p:nvPr/>
        </p:nvSpPr>
        <p:spPr>
          <a:xfrm>
            <a:off x="8167456" y="3737556"/>
            <a:ext cx="479394" cy="115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ttangolo 10">
            <a:extLst>
              <a:ext uri="{FF2B5EF4-FFF2-40B4-BE49-F238E27FC236}">
                <a16:creationId xmlns:a16="http://schemas.microsoft.com/office/drawing/2014/main" id="{1F5617B8-4599-4A0F-8861-CB05D599CF79}"/>
              </a:ext>
            </a:extLst>
          </p:cNvPr>
          <p:cNvSpPr/>
          <p:nvPr/>
        </p:nvSpPr>
        <p:spPr>
          <a:xfrm>
            <a:off x="5725978" y="1234197"/>
            <a:ext cx="6412637" cy="3825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a:extLst>
              <a:ext uri="{FF2B5EF4-FFF2-40B4-BE49-F238E27FC236}">
                <a16:creationId xmlns:a16="http://schemas.microsoft.com/office/drawing/2014/main" id="{6B3DB036-C89D-463A-B49C-FECE61A29F09}"/>
              </a:ext>
            </a:extLst>
          </p:cNvPr>
          <p:cNvSpPr/>
          <p:nvPr/>
        </p:nvSpPr>
        <p:spPr>
          <a:xfrm flipH="1">
            <a:off x="8470230" y="3566467"/>
            <a:ext cx="924134" cy="444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6759A7"/>
                </a:solidFill>
                <a:effectLst/>
                <a:uLnTx/>
                <a:uFillTx/>
                <a:latin typeface="Calibri" panose="020F0502020204030204"/>
                <a:ea typeface="+mn-ea"/>
                <a:cs typeface="+mn-cs"/>
              </a:rPr>
              <a:t>Epcidina</a:t>
            </a:r>
            <a:endPar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ttangolo 12">
            <a:extLst>
              <a:ext uri="{FF2B5EF4-FFF2-40B4-BE49-F238E27FC236}">
                <a16:creationId xmlns:a16="http://schemas.microsoft.com/office/drawing/2014/main" id="{092A0F59-048B-4B3F-8526-A5C982664956}"/>
              </a:ext>
            </a:extLst>
          </p:cNvPr>
          <p:cNvSpPr/>
          <p:nvPr/>
        </p:nvSpPr>
        <p:spPr>
          <a:xfrm>
            <a:off x="9682348" y="3414754"/>
            <a:ext cx="1270525" cy="710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rgbClr val="6759A7"/>
                </a:solidFill>
              </a:rPr>
              <a:t>Aumento di:</a:t>
            </a:r>
          </a:p>
          <a:p>
            <a:pPr algn="ctr">
              <a:defRPr/>
            </a:pPr>
            <a:r>
              <a:rPr lang="it-IT" sz="1400" b="1" dirty="0">
                <a:solidFill>
                  <a:srgbClr val="6759A7"/>
                </a:solidFill>
              </a:rPr>
              <a:t>Ferro sierico.</a:t>
            </a:r>
          </a:p>
          <a:p>
            <a:pPr algn="ctr">
              <a:defRPr/>
            </a:pPr>
            <a:r>
              <a:rPr lang="it-IT" sz="1400" b="1" dirty="0">
                <a:solidFill>
                  <a:srgbClr val="6759A7"/>
                </a:solidFill>
              </a:rPr>
              <a:t>Emoglobina,</a:t>
            </a:r>
          </a:p>
          <a:p>
            <a:pPr algn="ctr">
              <a:defRPr/>
            </a:pPr>
            <a:r>
              <a:rPr lang="it-IT" sz="1400" b="1" dirty="0">
                <a:solidFill>
                  <a:srgbClr val="6759A7"/>
                </a:solidFill>
              </a:rPr>
              <a:t>Eritropoiesi</a:t>
            </a:r>
            <a:endParaRPr lang="it-IT" sz="1400" b="1"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tangolo 8">
            <a:extLst>
              <a:ext uri="{FF2B5EF4-FFF2-40B4-BE49-F238E27FC236}">
                <a16:creationId xmlns:a16="http://schemas.microsoft.com/office/drawing/2014/main" id="{553533C1-4F40-44B2-A614-D8C54C6EBBD8}"/>
              </a:ext>
            </a:extLst>
          </p:cNvPr>
          <p:cNvSpPr/>
          <p:nvPr/>
        </p:nvSpPr>
        <p:spPr>
          <a:xfrm>
            <a:off x="8486272" y="3586642"/>
            <a:ext cx="1131671" cy="41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tangolo 3">
            <a:extLst>
              <a:ext uri="{FF2B5EF4-FFF2-40B4-BE49-F238E27FC236}">
                <a16:creationId xmlns:a16="http://schemas.microsoft.com/office/drawing/2014/main" id="{2D5C34A5-BBB8-4C9B-A371-7EFABD13D4C6}"/>
              </a:ext>
            </a:extLst>
          </p:cNvPr>
          <p:cNvSpPr/>
          <p:nvPr/>
        </p:nvSpPr>
        <p:spPr>
          <a:xfrm>
            <a:off x="9697138" y="3147017"/>
            <a:ext cx="2056897" cy="1312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98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9"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58D00523-3998-43B2-9E22-983E675590CD}"/>
              </a:ext>
            </a:extLst>
          </p:cNvPr>
          <p:cNvSpPr>
            <a:spLocks noGrp="1" noChangeArrowheads="1"/>
          </p:cNvSpPr>
          <p:nvPr>
            <p:ph type="title"/>
          </p:nvPr>
        </p:nvSpPr>
        <p:spPr>
          <a:xfrm>
            <a:off x="609707" y="89981"/>
            <a:ext cx="10972588" cy="1143265"/>
          </a:xfrm>
        </p:spPr>
        <p:txBody>
          <a:bodyPr/>
          <a:lstStyle/>
          <a:p>
            <a:pPr eaLnBrk="1" hangingPunct="1"/>
            <a:r>
              <a:rPr lang="en-US" altLang="it-IT" sz="4001" dirty="0" err="1">
                <a:solidFill>
                  <a:srgbClr val="002060"/>
                </a:solidFill>
              </a:rPr>
              <a:t>Ematopoiesi</a:t>
            </a:r>
            <a:r>
              <a:rPr lang="en-US" altLang="it-IT" sz="4001" dirty="0">
                <a:solidFill>
                  <a:srgbClr val="002060"/>
                </a:solidFill>
              </a:rPr>
              <a:t>: dove </a:t>
            </a:r>
            <a:r>
              <a:rPr lang="en-US" altLang="it-IT" sz="4001" dirty="0" err="1">
                <a:solidFill>
                  <a:srgbClr val="002060"/>
                </a:solidFill>
              </a:rPr>
              <a:t>nasce</a:t>
            </a:r>
            <a:r>
              <a:rPr lang="en-US" altLang="it-IT" sz="4001" dirty="0">
                <a:solidFill>
                  <a:srgbClr val="002060"/>
                </a:solidFill>
              </a:rPr>
              <a:t> </a:t>
            </a:r>
            <a:r>
              <a:rPr lang="en-US" altLang="it-IT" sz="4001" dirty="0" err="1">
                <a:solidFill>
                  <a:srgbClr val="002060"/>
                </a:solidFill>
              </a:rPr>
              <a:t>il</a:t>
            </a:r>
            <a:r>
              <a:rPr lang="en-US" altLang="it-IT" sz="4001" dirty="0">
                <a:solidFill>
                  <a:srgbClr val="002060"/>
                </a:solidFill>
              </a:rPr>
              <a:t> </a:t>
            </a:r>
            <a:r>
              <a:rPr lang="en-US" altLang="it-IT" sz="4001" dirty="0" err="1">
                <a:solidFill>
                  <a:srgbClr val="002060"/>
                </a:solidFill>
              </a:rPr>
              <a:t>sangue</a:t>
            </a:r>
            <a:endParaRPr lang="en-US" altLang="it-IT" sz="4001" dirty="0">
              <a:solidFill>
                <a:srgbClr val="002060"/>
              </a:solidFill>
            </a:endParaRPr>
          </a:p>
        </p:txBody>
      </p:sp>
      <p:pic>
        <p:nvPicPr>
          <p:cNvPr id="82947" name="Immagine 3" descr="thrombocythemia-lg-enlg.jpg">
            <a:extLst>
              <a:ext uri="{FF2B5EF4-FFF2-40B4-BE49-F238E27FC236}">
                <a16:creationId xmlns:a16="http://schemas.microsoft.com/office/drawing/2014/main" id="{2256EEF1-D86F-4CDB-B9B6-6A1C377DA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543" y="1598983"/>
            <a:ext cx="7275609" cy="426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292B-C03B-45ED-8803-E311BB71FA02}"/>
              </a:ext>
            </a:extLst>
          </p:cNvPr>
          <p:cNvSpPr txBox="1">
            <a:spLocks/>
          </p:cNvSpPr>
          <p:nvPr/>
        </p:nvSpPr>
        <p:spPr>
          <a:xfrm>
            <a:off x="2564949" y="299268"/>
            <a:ext cx="7062101" cy="9291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Confronto tra </a:t>
            </a:r>
            <a:r>
              <a:rPr kumimoji="0" lang="it-IT" sz="24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Momelotinib</a:t>
            </a:r>
            <a:r>
              <a:rPr kumimoji="0" lang="it-IT"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e </a:t>
            </a:r>
            <a:r>
              <a:rPr kumimoji="0" lang="en-GB" sz="24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Ruxolitinib</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GB" sz="24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nei</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GB" sz="24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pazienti</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con </a:t>
            </a:r>
            <a:r>
              <a:rPr kumimoji="0" lang="en-GB" sz="24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Emoglobina</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t>
            </a:r>
            <a:r>
              <a:rPr kumimoji="0" lang="en-GB" sz="24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inferiore</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a 10 g/dl</a:t>
            </a:r>
            <a:endParaRPr kumimoji="0" lang="it-IT"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6" name="Immagine 5">
            <a:extLst>
              <a:ext uri="{FF2B5EF4-FFF2-40B4-BE49-F238E27FC236}">
                <a16:creationId xmlns:a16="http://schemas.microsoft.com/office/drawing/2014/main" id="{F5D8BB01-B46E-4878-ACCA-E8276485505F}"/>
              </a:ext>
            </a:extLst>
          </p:cNvPr>
          <p:cNvPicPr>
            <a:picLocks noChangeAspect="1"/>
          </p:cNvPicPr>
          <p:nvPr/>
        </p:nvPicPr>
        <p:blipFill rotWithShape="1">
          <a:blip r:embed="rId2"/>
          <a:srcRect l="3133" t="2173" b="73617"/>
          <a:stretch/>
        </p:blipFill>
        <p:spPr>
          <a:xfrm>
            <a:off x="552679" y="1314446"/>
            <a:ext cx="10896601" cy="4644437"/>
          </a:xfrm>
          <a:prstGeom prst="rect">
            <a:avLst/>
          </a:prstGeom>
        </p:spPr>
      </p:pic>
      <p:sp>
        <p:nvSpPr>
          <p:cNvPr id="15" name="Footer Placeholder 5">
            <a:extLst>
              <a:ext uri="{FF2B5EF4-FFF2-40B4-BE49-F238E27FC236}">
                <a16:creationId xmlns:a16="http://schemas.microsoft.com/office/drawing/2014/main" id="{CE8C74FB-6005-452D-9C83-449018B5BE9A}"/>
              </a:ext>
            </a:extLst>
          </p:cNvPr>
          <p:cNvSpPr txBox="1">
            <a:spLocks/>
          </p:cNvSpPr>
          <p:nvPr/>
        </p:nvSpPr>
        <p:spPr>
          <a:xfrm>
            <a:off x="243674" y="6257321"/>
            <a:ext cx="11853046" cy="486833"/>
          </a:xfrm>
          <a:prstGeom prst="rect">
            <a:avLst/>
          </a:prstGeom>
        </p:spPr>
        <p:txBody>
          <a:bodyPr vert="horz" lIns="121920" tIns="60960" rIns="121920" bIns="6096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1219170">
              <a:defRPr/>
            </a:pPr>
            <a:r>
              <a:rPr lang="it-IT" dirty="0"/>
              <a:t>Gupta V et al. (2024). </a:t>
            </a:r>
            <a:r>
              <a:rPr lang="it-IT" dirty="0" err="1"/>
              <a:t>Momelotinib</a:t>
            </a:r>
            <a:r>
              <a:rPr lang="it-IT" dirty="0"/>
              <a:t> vs. </a:t>
            </a:r>
            <a:r>
              <a:rPr lang="it-IT" dirty="0" err="1"/>
              <a:t>ruxolitinib</a:t>
            </a:r>
            <a:r>
              <a:rPr lang="it-IT" dirty="0"/>
              <a:t> in </a:t>
            </a:r>
            <a:r>
              <a:rPr lang="it-IT" dirty="0" err="1"/>
              <a:t>myelofibrosis</a:t>
            </a:r>
            <a:r>
              <a:rPr lang="it-IT" dirty="0"/>
              <a:t> patient </a:t>
            </a:r>
            <a:r>
              <a:rPr lang="it-IT" dirty="0" err="1"/>
              <a:t>subgroups</a:t>
            </a:r>
            <a:r>
              <a:rPr lang="it-IT" dirty="0"/>
              <a:t> by baseline </a:t>
            </a:r>
            <a:r>
              <a:rPr lang="it-IT" dirty="0" err="1"/>
              <a:t>hemoglobin</a:t>
            </a:r>
            <a:r>
              <a:rPr lang="it-IT" dirty="0"/>
              <a:t> levels in the SIMPLIFY-1 trial. </a:t>
            </a:r>
            <a:r>
              <a:rPr lang="it-IT" i="1" dirty="0" err="1"/>
              <a:t>Leukemia</a:t>
            </a:r>
            <a:r>
              <a:rPr lang="it-IT" i="1" dirty="0"/>
              <a:t> &amp; </a:t>
            </a:r>
            <a:r>
              <a:rPr lang="it-IT" i="1" dirty="0" err="1"/>
              <a:t>Lymphoma</a:t>
            </a:r>
            <a:r>
              <a:rPr lang="it-IT" dirty="0"/>
              <a:t>, </a:t>
            </a:r>
            <a:r>
              <a:rPr lang="it-IT" i="1" dirty="0"/>
              <a:t>65</a:t>
            </a:r>
            <a:r>
              <a:rPr lang="it-IT" dirty="0"/>
              <a:t>(7), 965–977. </a:t>
            </a:r>
            <a:endParaRPr kumimoji="0" lang="en-US" sz="1067" b="0" i="0" u="none" strike="noStrike" kern="1200" cap="none" spc="0" normalizeH="0" baseline="0" noProof="0" dirty="0">
              <a:ln>
                <a:noFill/>
              </a:ln>
              <a:solidFill>
                <a:srgbClr val="535353"/>
              </a:solidFill>
              <a:effectLst/>
              <a:uLnTx/>
              <a:uFillTx/>
              <a:latin typeface="Calibri" panose="020F0502020204030204"/>
              <a:cs typeface="Helvetica"/>
              <a:sym typeface="Helvetica"/>
            </a:endParaRPr>
          </a:p>
        </p:txBody>
      </p:sp>
    </p:spTree>
    <p:extLst>
      <p:ext uri="{BB962C8B-B14F-4D97-AF65-F5344CB8AC3E}">
        <p14:creationId xmlns:p14="http://schemas.microsoft.com/office/powerpoint/2010/main" val="2241631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515DA24-42C0-4EA5-79E0-647AAB3540EA}"/>
              </a:ext>
            </a:extLst>
          </p:cNvPr>
          <p:cNvGrpSpPr/>
          <p:nvPr/>
        </p:nvGrpSpPr>
        <p:grpSpPr>
          <a:xfrm>
            <a:off x="1411354" y="4868365"/>
            <a:ext cx="6606490" cy="877774"/>
            <a:chOff x="1411194" y="5025413"/>
            <a:chExt cx="6742206" cy="877774"/>
          </a:xfrm>
        </p:grpSpPr>
        <p:cxnSp>
          <p:nvCxnSpPr>
            <p:cNvPr id="119" name="Elbow Connector 118">
              <a:extLst>
                <a:ext uri="{FF2B5EF4-FFF2-40B4-BE49-F238E27FC236}">
                  <a16:creationId xmlns:a16="http://schemas.microsoft.com/office/drawing/2014/main" id="{ED8123E7-300F-F255-3609-443A26E6315C}"/>
                </a:ext>
              </a:extLst>
            </p:cNvPr>
            <p:cNvCxnSpPr>
              <a:cxnSpLocks/>
            </p:cNvCxnSpPr>
            <p:nvPr/>
          </p:nvCxnSpPr>
          <p:spPr>
            <a:xfrm>
              <a:off x="6235865" y="5308665"/>
              <a:ext cx="1908367" cy="232659"/>
            </a:xfrm>
            <a:prstGeom prst="bentConnector3">
              <a:avLst>
                <a:gd name="adj1" fmla="val -32"/>
              </a:avLst>
            </a:prstGeom>
            <a:ln w="127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F9843153-1B4B-6AC0-9614-911EFF8B0258}"/>
                </a:ext>
              </a:extLst>
            </p:cNvPr>
            <p:cNvCxnSpPr>
              <a:cxnSpLocks/>
              <a:stCxn id="28" idx="2"/>
            </p:cNvCxnSpPr>
            <p:nvPr/>
          </p:nvCxnSpPr>
          <p:spPr>
            <a:xfrm rot="16200000" flipH="1">
              <a:off x="4343410" y="2093197"/>
              <a:ext cx="877774" cy="6742206"/>
            </a:xfrm>
            <a:prstGeom prst="bentConnector2">
              <a:avLst/>
            </a:prstGeom>
            <a:ln w="127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C0FA142C-7A30-B64A-AA59-FD7D8742361C}"/>
                </a:ext>
              </a:extLst>
            </p:cNvPr>
            <p:cNvCxnSpPr>
              <a:cxnSpLocks/>
            </p:cNvCxnSpPr>
            <p:nvPr/>
          </p:nvCxnSpPr>
          <p:spPr>
            <a:xfrm>
              <a:off x="3729005" y="5308665"/>
              <a:ext cx="4423695" cy="376907"/>
            </a:xfrm>
            <a:prstGeom prst="bentConnector3">
              <a:avLst>
                <a:gd name="adj1" fmla="val 1298"/>
              </a:avLst>
            </a:prstGeom>
            <a:ln w="127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3" name="Straight Arrow Connector 102">
            <a:extLst>
              <a:ext uri="{FF2B5EF4-FFF2-40B4-BE49-F238E27FC236}">
                <a16:creationId xmlns:a16="http://schemas.microsoft.com/office/drawing/2014/main" id="{93C019C4-1AE1-3503-C7EA-182B04E68E6E}"/>
              </a:ext>
            </a:extLst>
          </p:cNvPr>
          <p:cNvCxnSpPr>
            <a:cxnSpLocks/>
          </p:cNvCxnSpPr>
          <p:nvPr/>
        </p:nvCxnSpPr>
        <p:spPr>
          <a:xfrm flipV="1">
            <a:off x="4758355" y="3459893"/>
            <a:ext cx="395121" cy="33055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4A5600BD-63BE-1D5D-EF0B-BAD6CE1B4399}"/>
              </a:ext>
            </a:extLst>
          </p:cNvPr>
          <p:cNvCxnSpPr>
            <a:cxnSpLocks/>
          </p:cNvCxnSpPr>
          <p:nvPr/>
        </p:nvCxnSpPr>
        <p:spPr>
          <a:xfrm flipH="1">
            <a:off x="2476526" y="3139323"/>
            <a:ext cx="41539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CF4FBBAB-5803-524D-8D59-386FFCAFCAAA}"/>
              </a:ext>
            </a:extLst>
          </p:cNvPr>
          <p:cNvSpPr>
            <a:spLocks noGrp="1"/>
          </p:cNvSpPr>
          <p:nvPr>
            <p:ph type="body" sz="quarter" idx="18"/>
          </p:nvPr>
        </p:nvSpPr>
        <p:spPr>
          <a:xfrm>
            <a:off x="420818" y="5968086"/>
            <a:ext cx="11460163" cy="647515"/>
          </a:xfrm>
        </p:spPr>
        <p:txBody>
          <a:bodyPr/>
          <a:lstStyle/>
          <a:p>
            <a:pPr>
              <a:buClr>
                <a:srgbClr val="F36633"/>
              </a:buClr>
              <a:defRPr/>
            </a:pPr>
            <a:r>
              <a:rPr kumimoji="0" lang="en-US" b="0" i="0" u="none" strike="noStrike" kern="1200" cap="none" spc="0" normalizeH="0" baseline="0" noProof="0" dirty="0">
                <a:ln>
                  <a:noFill/>
                </a:ln>
                <a:solidFill>
                  <a:srgbClr val="313131"/>
                </a:solidFill>
                <a:effectLst/>
                <a:uLnTx/>
                <a:uFillTx/>
                <a:ea typeface="+mn-ea"/>
                <a:cs typeface="+mn-cs"/>
              </a:rPr>
              <a:t>Adapted with permission from </a:t>
            </a:r>
            <a:r>
              <a:rPr kumimoji="0" lang="en-US" b="0" i="0" u="none" strike="noStrike" kern="1200" cap="none" spc="0" normalizeH="0" baseline="0" noProof="0" dirty="0" err="1">
                <a:ln>
                  <a:noFill/>
                </a:ln>
                <a:solidFill>
                  <a:srgbClr val="313131"/>
                </a:solidFill>
                <a:effectLst/>
                <a:uLnTx/>
                <a:uFillTx/>
                <a:ea typeface="+mn-ea"/>
                <a:cs typeface="+mn-cs"/>
              </a:rPr>
              <a:t>Naymagon</a:t>
            </a:r>
            <a:r>
              <a:rPr kumimoji="0" lang="en-US" b="0" i="0" u="none" strike="noStrike" kern="1200" cap="none" spc="0" normalizeH="0" baseline="0" noProof="0" dirty="0">
                <a:ln>
                  <a:noFill/>
                </a:ln>
                <a:solidFill>
                  <a:srgbClr val="313131"/>
                </a:solidFill>
                <a:effectLst/>
                <a:uLnTx/>
                <a:uFillTx/>
                <a:ea typeface="+mn-ea"/>
                <a:cs typeface="+mn-cs"/>
              </a:rPr>
              <a:t> L, </a:t>
            </a:r>
            <a:r>
              <a:rPr kumimoji="0" lang="en-US" b="0" i="0" u="none" strike="noStrike" kern="1200" cap="none" spc="0" normalizeH="0" baseline="0" noProof="0" dirty="0" err="1">
                <a:ln>
                  <a:noFill/>
                </a:ln>
                <a:solidFill>
                  <a:srgbClr val="313131"/>
                </a:solidFill>
                <a:effectLst/>
                <a:uLnTx/>
                <a:uFillTx/>
                <a:ea typeface="+mn-ea"/>
                <a:cs typeface="+mn-cs"/>
              </a:rPr>
              <a:t>Mascarenhas</a:t>
            </a:r>
            <a:r>
              <a:rPr kumimoji="0" lang="en-US" b="0" i="0" u="none" strike="noStrike" kern="1200" cap="none" spc="0" normalizeH="0" baseline="0" noProof="0" dirty="0">
                <a:ln>
                  <a:noFill/>
                </a:ln>
                <a:solidFill>
                  <a:srgbClr val="313131"/>
                </a:solidFill>
                <a:effectLst/>
                <a:uLnTx/>
                <a:uFillTx/>
                <a:ea typeface="+mn-ea"/>
                <a:cs typeface="+mn-cs"/>
              </a:rPr>
              <a:t> J. </a:t>
            </a:r>
            <a:r>
              <a:rPr kumimoji="0" lang="en-US" b="0" i="1" u="none" strike="noStrike" kern="1200" cap="none" spc="0" normalizeH="0" baseline="0" noProof="0" dirty="0" err="1">
                <a:ln>
                  <a:noFill/>
                </a:ln>
                <a:solidFill>
                  <a:srgbClr val="313131"/>
                </a:solidFill>
                <a:effectLst/>
                <a:uLnTx/>
                <a:uFillTx/>
                <a:ea typeface="+mn-ea"/>
                <a:cs typeface="+mn-cs"/>
              </a:rPr>
              <a:t>Hemasphere</a:t>
            </a:r>
            <a:r>
              <a:rPr kumimoji="0" lang="en-US" b="0" i="0" u="none" strike="noStrike" kern="1200" cap="none" spc="0" normalizeH="0" baseline="0" noProof="0" dirty="0">
                <a:ln>
                  <a:noFill/>
                </a:ln>
                <a:solidFill>
                  <a:srgbClr val="313131"/>
                </a:solidFill>
                <a:effectLst/>
                <a:uLnTx/>
                <a:uFillTx/>
                <a:ea typeface="+mn-ea"/>
                <a:cs typeface="+mn-cs"/>
              </a:rPr>
              <a:t>. 2017;1(1):e1. Copyright © 2017 The Authors. Published by Wolters Kluwer Health Inc. on behalf of the European Hematology Association.</a:t>
            </a:r>
            <a:endParaRPr kumimoji="0" lang="en-GB" b="0" i="0" u="none" strike="noStrike" kern="1200" cap="none" spc="0" normalizeH="0" baseline="0" noProof="0" dirty="0">
              <a:ln>
                <a:noFill/>
              </a:ln>
              <a:solidFill>
                <a:srgbClr val="313131"/>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ea typeface="+mn-ea"/>
                <a:cs typeface="Noto Sans"/>
              </a:rPr>
              <a:t>ACVR1, activin A receptor type 1; BM, bone marrow; RBC, red blood cell.</a:t>
            </a:r>
          </a:p>
          <a:p>
            <a:pPr marL="0" marR="0" lvl="0" indent="0" algn="l" defTabSz="1219170" rtl="0" eaLnBrk="1" fontAlgn="auto" latinLnBrk="0" hangingPunct="1">
              <a:lnSpc>
                <a:spcPct val="100000"/>
              </a:lnSpc>
              <a:spcBef>
                <a:spcPts val="0"/>
              </a:spcBef>
              <a:spcAft>
                <a:spcPts val="0"/>
              </a:spcAft>
              <a:buClr>
                <a:srgbClr val="F36633"/>
              </a:buClr>
              <a:buSzPct val="110000"/>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ea typeface="+mn-ea"/>
                <a:cs typeface="Noto Sans"/>
              </a:rPr>
              <a:t>1. </a:t>
            </a:r>
            <a:r>
              <a:rPr kumimoji="0" lang="en-US" b="0" i="0" u="none" strike="noStrike" kern="1200" cap="none" spc="0" normalizeH="0" baseline="0" noProof="0" dirty="0" err="1">
                <a:ln>
                  <a:noFill/>
                </a:ln>
                <a:solidFill>
                  <a:srgbClr val="000000"/>
                </a:solidFill>
                <a:effectLst/>
                <a:uLnTx/>
                <a:uFillTx/>
                <a:ea typeface="+mn-ea"/>
                <a:cs typeface="Noto Sans"/>
              </a:rPr>
              <a:t>Naymagon</a:t>
            </a:r>
            <a:r>
              <a:rPr kumimoji="0" lang="en-US" b="0" i="0" u="none" strike="noStrike" kern="1200" cap="none" spc="0" normalizeH="0" baseline="0" noProof="0" dirty="0">
                <a:ln>
                  <a:noFill/>
                </a:ln>
                <a:solidFill>
                  <a:srgbClr val="000000"/>
                </a:solidFill>
                <a:effectLst/>
                <a:uLnTx/>
                <a:uFillTx/>
                <a:ea typeface="+mn-ea"/>
                <a:cs typeface="Noto Sans"/>
              </a:rPr>
              <a:t> L, </a:t>
            </a:r>
            <a:r>
              <a:rPr kumimoji="0" lang="en-US" b="0" i="0" u="none" strike="noStrike" kern="1200" cap="none" spc="0" normalizeH="0" baseline="0" noProof="0" dirty="0" err="1">
                <a:ln>
                  <a:noFill/>
                </a:ln>
                <a:solidFill>
                  <a:srgbClr val="000000"/>
                </a:solidFill>
                <a:effectLst/>
                <a:uLnTx/>
                <a:uFillTx/>
                <a:ea typeface="+mn-ea"/>
                <a:cs typeface="Noto Sans"/>
              </a:rPr>
              <a:t>Mascarenhas</a:t>
            </a:r>
            <a:r>
              <a:rPr kumimoji="0" lang="en-US" b="0" i="0" u="none" strike="noStrike" kern="1200" cap="none" spc="0" normalizeH="0" baseline="0" noProof="0" dirty="0">
                <a:ln>
                  <a:noFill/>
                </a:ln>
                <a:solidFill>
                  <a:srgbClr val="000000"/>
                </a:solidFill>
                <a:effectLst/>
                <a:uLnTx/>
                <a:uFillTx/>
                <a:ea typeface="+mn-ea"/>
                <a:cs typeface="Noto Sans"/>
              </a:rPr>
              <a:t> J. </a:t>
            </a:r>
            <a:r>
              <a:rPr kumimoji="0" lang="en-US" b="0" i="1" u="none" strike="noStrike" kern="1200" cap="none" spc="0" normalizeH="0" baseline="0" noProof="0" dirty="0" err="1">
                <a:ln>
                  <a:noFill/>
                </a:ln>
                <a:solidFill>
                  <a:srgbClr val="000000"/>
                </a:solidFill>
                <a:effectLst/>
                <a:uLnTx/>
                <a:uFillTx/>
                <a:ea typeface="+mn-ea"/>
                <a:cs typeface="Noto Sans"/>
              </a:rPr>
              <a:t>Hemasphere</a:t>
            </a:r>
            <a:r>
              <a:rPr kumimoji="0" lang="en-US" b="0" i="0" u="none" strike="noStrike" kern="1200" cap="none" spc="0" normalizeH="0" baseline="0" noProof="0" dirty="0">
                <a:ln>
                  <a:noFill/>
                </a:ln>
                <a:solidFill>
                  <a:srgbClr val="000000"/>
                </a:solidFill>
                <a:effectLst/>
                <a:uLnTx/>
                <a:uFillTx/>
                <a:ea typeface="+mn-ea"/>
                <a:cs typeface="Noto Sans"/>
              </a:rPr>
              <a:t>. 2017;1(1):e1. 2. Ganz T. </a:t>
            </a:r>
            <a:r>
              <a:rPr kumimoji="0" lang="en-US" b="0" i="1" u="none" strike="noStrike" kern="1200" cap="none" spc="0" normalizeH="0" baseline="0" noProof="0" dirty="0">
                <a:ln>
                  <a:noFill/>
                </a:ln>
                <a:solidFill>
                  <a:srgbClr val="000000"/>
                </a:solidFill>
                <a:effectLst/>
                <a:uLnTx/>
                <a:uFillTx/>
                <a:ea typeface="+mn-ea"/>
                <a:cs typeface="Noto Sans"/>
              </a:rPr>
              <a:t>N Engl J Med. </a:t>
            </a:r>
            <a:r>
              <a:rPr kumimoji="0" lang="en-US" b="0" i="0" u="none" strike="noStrike" kern="1200" cap="none" spc="0" normalizeH="0" baseline="0" noProof="0" dirty="0">
                <a:ln>
                  <a:noFill/>
                </a:ln>
                <a:solidFill>
                  <a:srgbClr val="000000"/>
                </a:solidFill>
                <a:effectLst/>
                <a:uLnTx/>
                <a:uFillTx/>
                <a:ea typeface="+mn-ea"/>
                <a:cs typeface="Noto Sans"/>
              </a:rPr>
              <a:t>2019;381(12):1148-1157. 3. Oh ST, et al. </a:t>
            </a:r>
            <a:r>
              <a:rPr kumimoji="0" lang="en-US" b="0" i="1" u="none" strike="noStrike" kern="1200" cap="none" spc="0" normalizeH="0" baseline="0" noProof="0" dirty="0">
                <a:ln>
                  <a:noFill/>
                </a:ln>
                <a:solidFill>
                  <a:srgbClr val="000000"/>
                </a:solidFill>
                <a:effectLst/>
                <a:uLnTx/>
                <a:uFillTx/>
                <a:ea typeface="+mn-ea"/>
                <a:cs typeface="Noto Sans"/>
              </a:rPr>
              <a:t>Blood Adv</a:t>
            </a:r>
            <a:r>
              <a:rPr kumimoji="0" lang="en-US" b="0" i="0" u="none" strike="noStrike" kern="1200" cap="none" spc="0" normalizeH="0" baseline="0" noProof="0" dirty="0">
                <a:ln>
                  <a:noFill/>
                </a:ln>
                <a:solidFill>
                  <a:srgbClr val="000000"/>
                </a:solidFill>
                <a:effectLst/>
                <a:uLnTx/>
                <a:uFillTx/>
                <a:ea typeface="+mn-ea"/>
                <a:cs typeface="Noto Sans"/>
              </a:rPr>
              <a:t>. 2020;4(18):4282-4291. 4. </a:t>
            </a:r>
            <a:r>
              <a:rPr kumimoji="0" lang="en-US" b="0" i="0" u="none" strike="noStrike" kern="1200" cap="none" spc="0" normalizeH="0" baseline="0" noProof="0" dirty="0" err="1">
                <a:ln>
                  <a:noFill/>
                </a:ln>
                <a:solidFill>
                  <a:srgbClr val="000000"/>
                </a:solidFill>
                <a:effectLst/>
                <a:uLnTx/>
                <a:uFillTx/>
                <a:ea typeface="+mn-ea"/>
                <a:cs typeface="Noto Sans"/>
              </a:rPr>
              <a:t>Tefferi</a:t>
            </a:r>
            <a:r>
              <a:rPr kumimoji="0" lang="en-US" b="0" i="0" u="none" strike="noStrike" kern="1200" cap="none" spc="0" normalizeH="0" baseline="0" noProof="0" dirty="0">
                <a:ln>
                  <a:noFill/>
                </a:ln>
                <a:solidFill>
                  <a:srgbClr val="000000"/>
                </a:solidFill>
                <a:effectLst/>
                <a:uLnTx/>
                <a:uFillTx/>
                <a:ea typeface="+mn-ea"/>
                <a:cs typeface="Noto Sans"/>
              </a:rPr>
              <a:t> A, et al. </a:t>
            </a:r>
            <a:r>
              <a:rPr kumimoji="0" lang="en-US" b="0" i="1" u="none" strike="noStrike" kern="1200" cap="none" spc="0" normalizeH="0" baseline="0" noProof="0" dirty="0">
                <a:ln>
                  <a:noFill/>
                </a:ln>
                <a:solidFill>
                  <a:srgbClr val="000000"/>
                </a:solidFill>
                <a:effectLst/>
                <a:uLnTx/>
                <a:uFillTx/>
                <a:ea typeface="+mn-ea"/>
                <a:cs typeface="Noto Sans"/>
              </a:rPr>
              <a:t>Leukemia</a:t>
            </a:r>
            <a:r>
              <a:rPr kumimoji="0" lang="en-US" b="0" i="0" u="none" strike="noStrike" kern="1200" cap="none" spc="0" normalizeH="0" baseline="0" noProof="0" dirty="0">
                <a:ln>
                  <a:noFill/>
                </a:ln>
                <a:solidFill>
                  <a:srgbClr val="000000"/>
                </a:solidFill>
                <a:effectLst/>
                <a:uLnTx/>
                <a:uFillTx/>
                <a:ea typeface="+mn-ea"/>
                <a:cs typeface="Noto Sans"/>
              </a:rPr>
              <a:t>. 2018;32(10):2274-2278. </a:t>
            </a:r>
          </a:p>
        </p:txBody>
      </p:sp>
      <p:sp>
        <p:nvSpPr>
          <p:cNvPr id="116" name="Title 1">
            <a:extLst>
              <a:ext uri="{FF2B5EF4-FFF2-40B4-BE49-F238E27FC236}">
                <a16:creationId xmlns:a16="http://schemas.microsoft.com/office/drawing/2014/main" id="{9C9C9863-E893-8BA1-1C7A-31A947683AFF}"/>
              </a:ext>
            </a:extLst>
          </p:cNvPr>
          <p:cNvSpPr txBox="1">
            <a:spLocks/>
          </p:cNvSpPr>
          <p:nvPr/>
        </p:nvSpPr>
        <p:spPr>
          <a:xfrm>
            <a:off x="365125" y="603344"/>
            <a:ext cx="9492895" cy="430887"/>
          </a:xfrm>
          <a:prstGeom prst="rect">
            <a:avLst/>
          </a:prstGeom>
        </p:spPr>
        <p:txBody>
          <a:bodyPr vert="horz" lIns="0" tIns="0" rIns="0" bIns="0" rtlCol="0" anchor="b" anchorCtr="0">
            <a:noAutofit/>
          </a:bodyPr>
          <a:lstStyle>
            <a:lvl1pPr algn="l" defTabSz="1219170" rtl="0" eaLnBrk="1" latinLnBrk="0" hangingPunct="1">
              <a:lnSpc>
                <a:spcPct val="100000"/>
              </a:lnSpc>
              <a:spcBef>
                <a:spcPct val="0"/>
              </a:spcBef>
              <a:buNone/>
              <a:defRPr sz="2800" b="0" kern="1200">
                <a:solidFill>
                  <a:schemeClr val="tx2"/>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GSK Precision Light"/>
                <a:ea typeface="+mj-ea"/>
                <a:cs typeface="Arial"/>
              </a:rPr>
              <a:t>Comprendere</a:t>
            </a:r>
            <a:r>
              <a:rPr kumimoji="0" lang="en-US" sz="2800" b="1" i="0" u="none" strike="noStrike" kern="1200" cap="none" spc="0" normalizeH="0" baseline="0" noProof="0" dirty="0">
                <a:ln>
                  <a:noFill/>
                </a:ln>
                <a:solidFill>
                  <a:srgbClr val="002060"/>
                </a:solidFill>
                <a:effectLst/>
                <a:uLnTx/>
                <a:uFillTx/>
                <a:latin typeface="GSK Precision Light"/>
                <a:ea typeface="+mj-ea"/>
                <a:cs typeface="Arial"/>
              </a:rPr>
              <a:t> la </a:t>
            </a:r>
            <a:r>
              <a:rPr kumimoji="0" lang="en-US" sz="2800" b="1" i="0" u="none" strike="noStrike" kern="1200" cap="none" spc="0" normalizeH="0" baseline="0" noProof="0" dirty="0" err="1">
                <a:ln>
                  <a:noFill/>
                </a:ln>
                <a:solidFill>
                  <a:srgbClr val="002060"/>
                </a:solidFill>
                <a:effectLst/>
                <a:uLnTx/>
                <a:uFillTx/>
                <a:latin typeface="GSK Precision Light"/>
                <a:ea typeface="+mj-ea"/>
                <a:cs typeface="Arial"/>
              </a:rPr>
              <a:t>patofisiologia</a:t>
            </a:r>
            <a:r>
              <a:rPr kumimoji="0" lang="en-US" sz="2800" b="1" i="0" u="none" strike="noStrike" kern="1200" cap="none" spc="0" normalizeH="0" baseline="0" noProof="0" dirty="0">
                <a:ln>
                  <a:noFill/>
                </a:ln>
                <a:solidFill>
                  <a:srgbClr val="002060"/>
                </a:solidFill>
                <a:effectLst/>
                <a:uLnTx/>
                <a:uFillTx/>
                <a:latin typeface="GSK Precision Light"/>
                <a:ea typeface="+mj-ea"/>
                <a:cs typeface="Arial"/>
              </a:rPr>
              <a:t> </a:t>
            </a:r>
            <a:r>
              <a:rPr kumimoji="0" lang="en-US" sz="2800" b="1" i="0" u="none" strike="noStrike" kern="1200" cap="none" spc="0" normalizeH="0" baseline="0" noProof="0" dirty="0" err="1">
                <a:ln>
                  <a:noFill/>
                </a:ln>
                <a:solidFill>
                  <a:srgbClr val="002060"/>
                </a:solidFill>
                <a:effectLst/>
                <a:uLnTx/>
                <a:uFillTx/>
                <a:latin typeface="GSK Precision Light"/>
                <a:ea typeface="+mj-ea"/>
                <a:cs typeface="Arial"/>
              </a:rPr>
              <a:t>dell’anemia</a:t>
            </a:r>
            <a:r>
              <a:rPr kumimoji="0" lang="en-US" sz="2800" b="1" i="0" u="none" strike="noStrike" kern="1200" cap="none" spc="0" normalizeH="0" baseline="0" noProof="0" dirty="0">
                <a:ln>
                  <a:noFill/>
                </a:ln>
                <a:solidFill>
                  <a:srgbClr val="002060"/>
                </a:solidFill>
                <a:effectLst/>
                <a:uLnTx/>
                <a:uFillTx/>
                <a:latin typeface="GSK Precision Light"/>
                <a:ea typeface="+mj-ea"/>
                <a:cs typeface="Arial"/>
              </a:rPr>
              <a:t> </a:t>
            </a:r>
            <a:r>
              <a:rPr kumimoji="0" lang="en-US" sz="2800" b="1" i="0" u="none" strike="noStrike" kern="1200" cap="none" spc="0" normalizeH="0" baseline="0" noProof="0" dirty="0" err="1">
                <a:ln>
                  <a:noFill/>
                </a:ln>
                <a:solidFill>
                  <a:srgbClr val="002060"/>
                </a:solidFill>
                <a:effectLst/>
                <a:uLnTx/>
                <a:uFillTx/>
                <a:latin typeface="GSK Precision Light"/>
                <a:ea typeface="+mj-ea"/>
                <a:cs typeface="Arial"/>
              </a:rPr>
              <a:t>nella</a:t>
            </a:r>
            <a:r>
              <a:rPr kumimoji="0" lang="en-US" sz="2800" b="1" i="0" u="none" strike="noStrike" kern="1200" cap="none" spc="0" normalizeH="0" baseline="0" noProof="0" dirty="0">
                <a:ln>
                  <a:noFill/>
                </a:ln>
                <a:solidFill>
                  <a:srgbClr val="002060"/>
                </a:solidFill>
                <a:effectLst/>
                <a:uLnTx/>
                <a:uFillTx/>
                <a:latin typeface="GSK Precision Light"/>
                <a:ea typeface="+mj-ea"/>
                <a:cs typeface="Arial"/>
              </a:rPr>
              <a:t> </a:t>
            </a:r>
            <a:r>
              <a:rPr kumimoji="0" lang="en-US" sz="2800" b="1" i="0" u="none" strike="noStrike" kern="1200" cap="none" spc="0" normalizeH="0" baseline="0" noProof="0" dirty="0" err="1">
                <a:ln>
                  <a:noFill/>
                </a:ln>
                <a:solidFill>
                  <a:srgbClr val="002060"/>
                </a:solidFill>
                <a:effectLst/>
                <a:uLnTx/>
                <a:uFillTx/>
                <a:latin typeface="GSK Precision Light"/>
                <a:ea typeface="+mj-ea"/>
                <a:cs typeface="Arial"/>
              </a:rPr>
              <a:t>Mielofibrosi</a:t>
            </a:r>
            <a:r>
              <a:rPr kumimoji="0" lang="en-US" sz="2800" b="1" i="0" u="none" strike="noStrike" kern="1200" cap="none" spc="0" normalizeH="0" baseline="0" noProof="0" dirty="0">
                <a:ln>
                  <a:noFill/>
                </a:ln>
                <a:solidFill>
                  <a:srgbClr val="002060"/>
                </a:solidFill>
                <a:effectLst/>
                <a:uLnTx/>
                <a:uFillTx/>
                <a:latin typeface="GSK Precision Light"/>
                <a:ea typeface="+mj-ea"/>
                <a:cs typeface="Arial"/>
              </a:rPr>
              <a:t> per un </a:t>
            </a:r>
            <a:r>
              <a:rPr kumimoji="0" lang="en-US" sz="2800" b="1" i="0" u="none" strike="noStrike" kern="1200" cap="none" spc="0" normalizeH="0" baseline="0" noProof="0" dirty="0" err="1">
                <a:ln>
                  <a:noFill/>
                </a:ln>
                <a:solidFill>
                  <a:srgbClr val="002060"/>
                </a:solidFill>
                <a:effectLst/>
                <a:uLnTx/>
                <a:uFillTx/>
                <a:latin typeface="GSK Precision Light"/>
                <a:ea typeface="+mj-ea"/>
                <a:cs typeface="Arial"/>
              </a:rPr>
              <a:t>migliore</a:t>
            </a:r>
            <a:r>
              <a:rPr kumimoji="0" lang="en-US" sz="2800" b="1" i="0" u="none" strike="noStrike" kern="1200" cap="none" spc="0" normalizeH="0" baseline="0" noProof="0" dirty="0">
                <a:ln>
                  <a:noFill/>
                </a:ln>
                <a:solidFill>
                  <a:srgbClr val="002060"/>
                </a:solidFill>
                <a:effectLst/>
                <a:uLnTx/>
                <a:uFillTx/>
                <a:latin typeface="GSK Precision Light"/>
                <a:ea typeface="+mj-ea"/>
                <a:cs typeface="Arial"/>
              </a:rPr>
              <a:t> </a:t>
            </a:r>
            <a:r>
              <a:rPr kumimoji="0" lang="en-US" sz="2800" b="1" i="0" u="none" strike="noStrike" kern="1200" cap="none" spc="0" normalizeH="0" baseline="0" noProof="0" dirty="0" err="1">
                <a:ln>
                  <a:noFill/>
                </a:ln>
                <a:solidFill>
                  <a:srgbClr val="002060"/>
                </a:solidFill>
                <a:effectLst/>
                <a:uLnTx/>
                <a:uFillTx/>
                <a:latin typeface="GSK Precision Light"/>
                <a:ea typeface="+mj-ea"/>
                <a:cs typeface="Arial"/>
              </a:rPr>
              <a:t>trattamento</a:t>
            </a:r>
            <a:endParaRPr kumimoji="0" lang="en-US" sz="2800" b="1" i="0" u="none" strike="noStrike" kern="1200" cap="none" spc="0" normalizeH="0" baseline="0" noProof="0" dirty="0">
              <a:ln>
                <a:noFill/>
              </a:ln>
              <a:solidFill>
                <a:srgbClr val="002060"/>
              </a:solidFill>
              <a:effectLst/>
              <a:uLnTx/>
              <a:uFillTx/>
              <a:latin typeface="GSK Precision Light"/>
              <a:ea typeface="+mj-ea"/>
              <a:cs typeface="Arial"/>
            </a:endParaRPr>
          </a:p>
        </p:txBody>
      </p:sp>
      <p:sp>
        <p:nvSpPr>
          <p:cNvPr id="11" name="object 11">
            <a:extLst>
              <a:ext uri="{FF2B5EF4-FFF2-40B4-BE49-F238E27FC236}">
                <a16:creationId xmlns:a16="http://schemas.microsoft.com/office/drawing/2014/main" id="{37F35740-2B26-82D2-25AF-E93A92E75EBF}"/>
              </a:ext>
            </a:extLst>
          </p:cNvPr>
          <p:cNvSpPr/>
          <p:nvPr/>
        </p:nvSpPr>
        <p:spPr>
          <a:xfrm>
            <a:off x="2694233" y="4615280"/>
            <a:ext cx="2104420" cy="627676"/>
          </a:xfrm>
          <a:custGeom>
            <a:avLst/>
            <a:gdLst/>
            <a:ahLst/>
            <a:cxnLst/>
            <a:rect l="l" t="t" r="r" b="b"/>
            <a:pathLst>
              <a:path w="1737360" h="502920">
                <a:moveTo>
                  <a:pt x="1699260" y="0"/>
                </a:moveTo>
                <a:lnTo>
                  <a:pt x="38100" y="0"/>
                </a:lnTo>
                <a:lnTo>
                  <a:pt x="23252" y="2988"/>
                </a:lnTo>
                <a:lnTo>
                  <a:pt x="11144" y="11144"/>
                </a:lnTo>
                <a:lnTo>
                  <a:pt x="2988" y="23252"/>
                </a:lnTo>
                <a:lnTo>
                  <a:pt x="0" y="38100"/>
                </a:lnTo>
                <a:lnTo>
                  <a:pt x="0" y="464819"/>
                </a:lnTo>
                <a:lnTo>
                  <a:pt x="2988" y="479667"/>
                </a:lnTo>
                <a:lnTo>
                  <a:pt x="11144" y="491775"/>
                </a:lnTo>
                <a:lnTo>
                  <a:pt x="23252" y="499931"/>
                </a:lnTo>
                <a:lnTo>
                  <a:pt x="38100" y="502919"/>
                </a:lnTo>
                <a:lnTo>
                  <a:pt x="1699260" y="502919"/>
                </a:lnTo>
                <a:lnTo>
                  <a:pt x="1714107" y="499931"/>
                </a:lnTo>
                <a:lnTo>
                  <a:pt x="1726215" y="491775"/>
                </a:lnTo>
                <a:lnTo>
                  <a:pt x="1734371" y="479667"/>
                </a:lnTo>
                <a:lnTo>
                  <a:pt x="1737360" y="464819"/>
                </a:lnTo>
                <a:lnTo>
                  <a:pt x="1737360" y="38100"/>
                </a:lnTo>
                <a:lnTo>
                  <a:pt x="1734371" y="23252"/>
                </a:lnTo>
                <a:lnTo>
                  <a:pt x="1726215" y="11144"/>
                </a:lnTo>
                <a:lnTo>
                  <a:pt x="1714107" y="2988"/>
                </a:lnTo>
                <a:lnTo>
                  <a:pt x="1699260" y="0"/>
                </a:lnTo>
                <a:close/>
              </a:path>
            </a:pathLst>
          </a:custGeom>
          <a:solidFill>
            <a:schemeClr val="accent1"/>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13" name="object 13">
            <a:extLst>
              <a:ext uri="{FF2B5EF4-FFF2-40B4-BE49-F238E27FC236}">
                <a16:creationId xmlns:a16="http://schemas.microsoft.com/office/drawing/2014/main" id="{9BBA0BBA-F09C-DC6F-CE1C-54E5CCFF20D4}"/>
              </a:ext>
            </a:extLst>
          </p:cNvPr>
          <p:cNvSpPr txBox="1"/>
          <p:nvPr/>
        </p:nvSpPr>
        <p:spPr>
          <a:xfrm>
            <a:off x="2891917" y="4709051"/>
            <a:ext cx="1582331" cy="426485"/>
          </a:xfrm>
          <a:prstGeom prst="rect">
            <a:avLst/>
          </a:prstGeom>
        </p:spPr>
        <p:txBody>
          <a:bodyPr vert="horz" wrap="square" lIns="0" tIns="16087" rIns="0" bIns="0" rtlCol="0">
            <a:spAutoFit/>
          </a:bodyPr>
          <a:lstStyle/>
          <a:p>
            <a:pPr marL="197268" marR="6773" lvl="0" indent="-181182" algn="ctr" defTabSz="1219170" rtl="0" eaLnBrk="1" fontAlgn="auto" latinLnBrk="0" hangingPunct="1">
              <a:lnSpc>
                <a:spcPct val="100000"/>
              </a:lnSpc>
              <a:spcBef>
                <a:spcPts val="127"/>
              </a:spcBef>
              <a:spcAft>
                <a:spcPts val="0"/>
              </a:spcAft>
              <a:buClrTx/>
              <a:buSzTx/>
              <a:buFontTx/>
              <a:buNone/>
              <a:tabLst/>
              <a:defRPr/>
            </a:pPr>
            <a:r>
              <a:rPr kumimoji="0" lang="it-IT" sz="1333" b="1" i="0" u="none" strike="noStrike" kern="1200" cap="none" spc="0" normalizeH="0" baseline="0" noProof="0" dirty="0">
                <a:ln>
                  <a:noFill/>
                </a:ln>
                <a:solidFill>
                  <a:prstClr val="white"/>
                </a:solidFill>
                <a:effectLst/>
                <a:uLnTx/>
                <a:uFillTx/>
                <a:latin typeface="GSK Precision Light"/>
                <a:ea typeface="+mn-ea"/>
                <a:cs typeface="Century Gothic"/>
              </a:rPr>
              <a:t>Differenziazione </a:t>
            </a:r>
            <a:r>
              <a:rPr kumimoji="0" lang="it-IT" sz="1333" b="1" i="0" u="none" strike="noStrike" kern="1200" cap="none" spc="0" normalizeH="0" baseline="0" noProof="0" dirty="0" err="1">
                <a:ln>
                  <a:noFill/>
                </a:ln>
                <a:solidFill>
                  <a:prstClr val="white"/>
                </a:solidFill>
                <a:effectLst/>
                <a:uLnTx/>
                <a:uFillTx/>
                <a:latin typeface="GSK Precision Light"/>
                <a:ea typeface="+mn-ea"/>
                <a:cs typeface="Century Gothic"/>
              </a:rPr>
              <a:t>eritroide</a:t>
            </a:r>
            <a:r>
              <a:rPr kumimoji="0" lang="it-IT" sz="1333" b="1" i="0" u="none" strike="noStrike" kern="1200" cap="none" spc="0" normalizeH="0" baseline="0" noProof="0" dirty="0">
                <a:ln>
                  <a:noFill/>
                </a:ln>
                <a:solidFill>
                  <a:prstClr val="white"/>
                </a:solidFill>
                <a:effectLst/>
                <a:uLnTx/>
                <a:uFillTx/>
                <a:latin typeface="GSK Precision Light"/>
                <a:ea typeface="+mn-ea"/>
                <a:cs typeface="Century Gothic"/>
              </a:rPr>
              <a:t> </a:t>
            </a:r>
            <a:r>
              <a:rPr kumimoji="0" lang="it-IT" sz="1333" b="0" i="0" u="none" strike="noStrike" kern="1200" cap="none" spc="0" normalizeH="0" baseline="0" noProof="0" dirty="0">
                <a:ln>
                  <a:noFill/>
                </a:ln>
                <a:solidFill>
                  <a:prstClr val="white"/>
                </a:solidFill>
                <a:effectLst/>
                <a:uLnTx/>
                <a:uFillTx/>
                <a:latin typeface="GSK Precision Light"/>
                <a:ea typeface="+mn-ea"/>
                <a:cs typeface="Century Gothic"/>
              </a:rPr>
              <a:t>ostacolata</a:t>
            </a:r>
            <a:endParaRPr kumimoji="0" sz="1333" b="0" i="0" u="none" strike="noStrike" kern="1200" cap="none" spc="0" normalizeH="0" baseline="0" noProof="0" dirty="0">
              <a:ln>
                <a:noFill/>
              </a:ln>
              <a:solidFill>
                <a:prstClr val="white"/>
              </a:solidFill>
              <a:effectLst/>
              <a:uLnTx/>
              <a:uFillTx/>
              <a:latin typeface="GSK Precision Light"/>
              <a:ea typeface="+mn-ea"/>
              <a:cs typeface="Century Gothic"/>
            </a:endParaRPr>
          </a:p>
        </p:txBody>
      </p:sp>
      <p:sp>
        <p:nvSpPr>
          <p:cNvPr id="16" name="object 16">
            <a:extLst>
              <a:ext uri="{FF2B5EF4-FFF2-40B4-BE49-F238E27FC236}">
                <a16:creationId xmlns:a16="http://schemas.microsoft.com/office/drawing/2014/main" id="{C8AB471B-EBC8-1749-9621-FD09CA64D360}"/>
              </a:ext>
            </a:extLst>
          </p:cNvPr>
          <p:cNvSpPr/>
          <p:nvPr/>
        </p:nvSpPr>
        <p:spPr>
          <a:xfrm>
            <a:off x="5116098" y="4615271"/>
            <a:ext cx="2104429" cy="627674"/>
          </a:xfrm>
          <a:custGeom>
            <a:avLst/>
            <a:gdLst/>
            <a:ahLst/>
            <a:cxnLst/>
            <a:rect l="l" t="t" r="r" b="b"/>
            <a:pathLst>
              <a:path w="1737360" h="502920">
                <a:moveTo>
                  <a:pt x="1699260" y="0"/>
                </a:moveTo>
                <a:lnTo>
                  <a:pt x="38100" y="0"/>
                </a:lnTo>
                <a:lnTo>
                  <a:pt x="23252" y="2988"/>
                </a:lnTo>
                <a:lnTo>
                  <a:pt x="11144" y="11144"/>
                </a:lnTo>
                <a:lnTo>
                  <a:pt x="2988" y="23252"/>
                </a:lnTo>
                <a:lnTo>
                  <a:pt x="0" y="38100"/>
                </a:lnTo>
                <a:lnTo>
                  <a:pt x="0" y="464819"/>
                </a:lnTo>
                <a:lnTo>
                  <a:pt x="2988" y="479667"/>
                </a:lnTo>
                <a:lnTo>
                  <a:pt x="11144" y="491775"/>
                </a:lnTo>
                <a:lnTo>
                  <a:pt x="23252" y="499931"/>
                </a:lnTo>
                <a:lnTo>
                  <a:pt x="38100" y="502919"/>
                </a:lnTo>
                <a:lnTo>
                  <a:pt x="1699260" y="502919"/>
                </a:lnTo>
                <a:lnTo>
                  <a:pt x="1714107" y="499931"/>
                </a:lnTo>
                <a:lnTo>
                  <a:pt x="1726215" y="491775"/>
                </a:lnTo>
                <a:lnTo>
                  <a:pt x="1734371" y="479667"/>
                </a:lnTo>
                <a:lnTo>
                  <a:pt x="1737360" y="464819"/>
                </a:lnTo>
                <a:lnTo>
                  <a:pt x="1737360" y="38100"/>
                </a:lnTo>
                <a:lnTo>
                  <a:pt x="1734371" y="23252"/>
                </a:lnTo>
                <a:lnTo>
                  <a:pt x="1726215" y="11144"/>
                </a:lnTo>
                <a:lnTo>
                  <a:pt x="1714107" y="2988"/>
                </a:lnTo>
                <a:lnTo>
                  <a:pt x="1699260" y="0"/>
                </a:lnTo>
                <a:close/>
              </a:path>
            </a:pathLst>
          </a:custGeom>
          <a:solidFill>
            <a:schemeClr val="accent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18" name="object 18">
            <a:extLst>
              <a:ext uri="{FF2B5EF4-FFF2-40B4-BE49-F238E27FC236}">
                <a16:creationId xmlns:a16="http://schemas.microsoft.com/office/drawing/2014/main" id="{7D37B53E-A4DC-5513-F916-24BBFF18D040}"/>
              </a:ext>
            </a:extLst>
          </p:cNvPr>
          <p:cNvSpPr txBox="1"/>
          <p:nvPr/>
        </p:nvSpPr>
        <p:spPr>
          <a:xfrm>
            <a:off x="5178566" y="4699614"/>
            <a:ext cx="1805931" cy="426485"/>
          </a:xfrm>
          <a:prstGeom prst="rect">
            <a:avLst/>
          </a:prstGeom>
        </p:spPr>
        <p:txBody>
          <a:bodyPr vert="horz" wrap="square" lIns="0" tIns="16087" rIns="0" bIns="0" rtlCol="0">
            <a:spAutoFit/>
          </a:bodyPr>
          <a:lstStyle/>
          <a:p>
            <a:pPr marL="287013" marR="6773" lvl="0" indent="-270927" algn="ctr" defTabSz="1219170" rtl="0" eaLnBrk="1" fontAlgn="auto" latinLnBrk="0" hangingPunct="1">
              <a:lnSpc>
                <a:spcPct val="100000"/>
              </a:lnSpc>
              <a:spcBef>
                <a:spcPts val="127"/>
              </a:spcBef>
              <a:spcAft>
                <a:spcPts val="0"/>
              </a:spcAft>
              <a:buClrTx/>
              <a:buSzTx/>
              <a:buFontTx/>
              <a:buNone/>
              <a:tabLst/>
              <a:defRPr/>
            </a:pPr>
            <a:r>
              <a:rPr kumimoji="0" lang="it-IT" sz="1333" b="0" i="0" u="none" strike="noStrike" kern="1200" cap="none" spc="0" normalizeH="0" baseline="0" noProof="0" dirty="0">
                <a:ln>
                  <a:noFill/>
                </a:ln>
                <a:solidFill>
                  <a:srgbClr val="FFFFFF"/>
                </a:solidFill>
                <a:effectLst/>
                <a:uLnTx/>
                <a:uFillTx/>
                <a:latin typeface="GSK Precision Light"/>
                <a:ea typeface="+mn-ea"/>
                <a:cs typeface="Century Gothic"/>
              </a:rPr>
              <a:t>Disponibilità del </a:t>
            </a:r>
            <a:r>
              <a:rPr kumimoji="0" lang="it-IT" sz="1333" b="1" i="0" u="none" strike="noStrike" kern="1200" cap="none" spc="0" normalizeH="0" baseline="0" noProof="0" dirty="0">
                <a:ln>
                  <a:noFill/>
                </a:ln>
                <a:solidFill>
                  <a:srgbClr val="FFFFFF"/>
                </a:solidFill>
                <a:effectLst/>
                <a:uLnTx/>
                <a:uFillTx/>
                <a:latin typeface="GSK Precision Light"/>
                <a:ea typeface="+mn-ea"/>
                <a:cs typeface="Century Gothic"/>
              </a:rPr>
              <a:t>ferro</a:t>
            </a:r>
            <a:r>
              <a:rPr kumimoji="0" lang="it-IT" sz="1333" b="0" i="0" u="none" strike="noStrike" kern="1200" cap="none" spc="0" normalizeH="0" baseline="0" noProof="0" dirty="0">
                <a:ln>
                  <a:noFill/>
                </a:ln>
                <a:solidFill>
                  <a:srgbClr val="FFFFFF"/>
                </a:solidFill>
                <a:effectLst/>
                <a:uLnTx/>
                <a:uFillTx/>
                <a:latin typeface="GSK Precision Light"/>
                <a:ea typeface="+mn-ea"/>
                <a:cs typeface="Century Gothic"/>
              </a:rPr>
              <a:t> non ottimale</a:t>
            </a:r>
            <a:endParaRPr kumimoji="0" sz="1333" b="0" i="0" u="none" strike="noStrike" kern="1200" cap="none" spc="0" normalizeH="0" baseline="0" noProof="0" dirty="0">
              <a:ln>
                <a:noFill/>
              </a:ln>
              <a:solidFill>
                <a:srgbClr val="000000"/>
              </a:solidFill>
              <a:effectLst/>
              <a:uLnTx/>
              <a:uFillTx/>
              <a:latin typeface="GSK Precision Light"/>
              <a:ea typeface="+mn-ea"/>
              <a:cs typeface="Century Gothic"/>
            </a:endParaRPr>
          </a:p>
        </p:txBody>
      </p:sp>
      <p:sp>
        <p:nvSpPr>
          <p:cNvPr id="25" name="object 25">
            <a:extLst>
              <a:ext uri="{FF2B5EF4-FFF2-40B4-BE49-F238E27FC236}">
                <a16:creationId xmlns:a16="http://schemas.microsoft.com/office/drawing/2014/main" id="{57A5EBFF-53AF-FD5A-B59C-124706D1273C}"/>
              </a:ext>
            </a:extLst>
          </p:cNvPr>
          <p:cNvSpPr/>
          <p:nvPr/>
        </p:nvSpPr>
        <p:spPr>
          <a:xfrm>
            <a:off x="367932" y="2853770"/>
            <a:ext cx="2104423" cy="627674"/>
          </a:xfrm>
          <a:custGeom>
            <a:avLst/>
            <a:gdLst/>
            <a:ahLst/>
            <a:cxnLst/>
            <a:rect l="l" t="t" r="r" b="b"/>
            <a:pathLst>
              <a:path w="1737360" h="502919">
                <a:moveTo>
                  <a:pt x="1699260" y="0"/>
                </a:moveTo>
                <a:lnTo>
                  <a:pt x="38100" y="0"/>
                </a:lnTo>
                <a:lnTo>
                  <a:pt x="23268" y="2988"/>
                </a:lnTo>
                <a:lnTo>
                  <a:pt x="11158" y="11144"/>
                </a:lnTo>
                <a:lnTo>
                  <a:pt x="2993" y="23252"/>
                </a:lnTo>
                <a:lnTo>
                  <a:pt x="0" y="38100"/>
                </a:lnTo>
                <a:lnTo>
                  <a:pt x="0" y="464819"/>
                </a:lnTo>
                <a:lnTo>
                  <a:pt x="2993" y="479667"/>
                </a:lnTo>
                <a:lnTo>
                  <a:pt x="11158" y="491775"/>
                </a:lnTo>
                <a:lnTo>
                  <a:pt x="23268" y="499931"/>
                </a:lnTo>
                <a:lnTo>
                  <a:pt x="38100" y="502919"/>
                </a:lnTo>
                <a:lnTo>
                  <a:pt x="1699260" y="502919"/>
                </a:lnTo>
                <a:lnTo>
                  <a:pt x="1714107" y="499931"/>
                </a:lnTo>
                <a:lnTo>
                  <a:pt x="1726215" y="491775"/>
                </a:lnTo>
                <a:lnTo>
                  <a:pt x="1734371" y="479667"/>
                </a:lnTo>
                <a:lnTo>
                  <a:pt x="1737360" y="464819"/>
                </a:lnTo>
                <a:lnTo>
                  <a:pt x="1737360" y="38100"/>
                </a:lnTo>
                <a:lnTo>
                  <a:pt x="1734371" y="23252"/>
                </a:lnTo>
                <a:lnTo>
                  <a:pt x="1726215" y="11144"/>
                </a:lnTo>
                <a:lnTo>
                  <a:pt x="1714107" y="2988"/>
                </a:lnTo>
                <a:lnTo>
                  <a:pt x="1699260" y="0"/>
                </a:lnTo>
                <a:close/>
              </a:path>
            </a:pathLst>
          </a:custGeom>
          <a:solidFill>
            <a:schemeClr val="tx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26" name="object 26">
            <a:extLst>
              <a:ext uri="{FF2B5EF4-FFF2-40B4-BE49-F238E27FC236}">
                <a16:creationId xmlns:a16="http://schemas.microsoft.com/office/drawing/2014/main" id="{00C3A04C-F43D-B04D-BB2C-94799FFE0974}"/>
              </a:ext>
            </a:extLst>
          </p:cNvPr>
          <p:cNvSpPr txBox="1"/>
          <p:nvPr/>
        </p:nvSpPr>
        <p:spPr>
          <a:xfrm>
            <a:off x="430597" y="2863207"/>
            <a:ext cx="1981987" cy="631605"/>
          </a:xfrm>
          <a:prstGeom prst="rect">
            <a:avLst/>
          </a:prstGeom>
        </p:spPr>
        <p:txBody>
          <a:bodyPr vert="horz" wrap="square" lIns="0" tIns="16087" rIns="0" bIns="0" rtlCol="0">
            <a:spAutoFit/>
          </a:bodyPr>
          <a:lstStyle/>
          <a:p>
            <a:pPr marL="16933" marR="6773" lvl="0" indent="847" algn="ctr" defTabSz="1219170" rtl="0" eaLnBrk="1" fontAlgn="auto" latinLnBrk="0" hangingPunct="1">
              <a:lnSpc>
                <a:spcPct val="100000"/>
              </a:lnSpc>
              <a:spcBef>
                <a:spcPts val="0"/>
              </a:spcBef>
              <a:spcAft>
                <a:spcPts val="0"/>
              </a:spcAft>
              <a:buClrTx/>
              <a:buSzTx/>
              <a:buFontTx/>
              <a:buNone/>
              <a:tabLst/>
              <a:defRPr/>
            </a:pPr>
            <a:r>
              <a:rPr lang="it-IT" sz="1333" b="1" dirty="0">
                <a:solidFill>
                  <a:srgbClr val="FFFFFF"/>
                </a:solidFill>
                <a:latin typeface="GSK Precision Light"/>
                <a:cs typeface="Century Gothic"/>
              </a:rPr>
              <a:t>Fibrosi</a:t>
            </a:r>
            <a:r>
              <a:rPr lang="it-IT" sz="1333" dirty="0">
                <a:solidFill>
                  <a:srgbClr val="FFFFFF"/>
                </a:solidFill>
                <a:latin typeface="GSK Precision Light"/>
                <a:cs typeface="Century Gothic"/>
              </a:rPr>
              <a:t> del midollo osseo che occupa spazio deputato alla normale eritropoiesi</a:t>
            </a:r>
            <a:endParaRPr kumimoji="0" sz="1333" b="0" i="0" u="none" strike="noStrike" kern="1200" cap="none" spc="0" normalizeH="0" baseline="0" noProof="0" dirty="0">
              <a:ln>
                <a:noFill/>
              </a:ln>
              <a:solidFill>
                <a:srgbClr val="000000"/>
              </a:solidFill>
              <a:effectLst/>
              <a:uLnTx/>
              <a:uFillTx/>
              <a:latin typeface="GSK Precision Light"/>
              <a:ea typeface="+mn-ea"/>
              <a:cs typeface="Century Gothic"/>
            </a:endParaRPr>
          </a:p>
        </p:txBody>
      </p:sp>
      <p:grpSp>
        <p:nvGrpSpPr>
          <p:cNvPr id="6" name="Group 5">
            <a:extLst>
              <a:ext uri="{FF2B5EF4-FFF2-40B4-BE49-F238E27FC236}">
                <a16:creationId xmlns:a16="http://schemas.microsoft.com/office/drawing/2014/main" id="{F43FF0F3-1BDD-0953-2BB8-7996BDF583E3}"/>
              </a:ext>
            </a:extLst>
          </p:cNvPr>
          <p:cNvGrpSpPr/>
          <p:nvPr/>
        </p:nvGrpSpPr>
        <p:grpSpPr>
          <a:xfrm>
            <a:off x="367932" y="3838030"/>
            <a:ext cx="2104423" cy="956448"/>
            <a:chOff x="367932" y="4541382"/>
            <a:chExt cx="2104423" cy="849016"/>
          </a:xfrm>
        </p:grpSpPr>
        <p:sp>
          <p:nvSpPr>
            <p:cNvPr id="27" name="object 27">
              <a:extLst>
                <a:ext uri="{FF2B5EF4-FFF2-40B4-BE49-F238E27FC236}">
                  <a16:creationId xmlns:a16="http://schemas.microsoft.com/office/drawing/2014/main" id="{FE0563A1-0213-03DF-8C13-623EE71931C3}"/>
                </a:ext>
              </a:extLst>
            </p:cNvPr>
            <p:cNvSpPr/>
            <p:nvPr/>
          </p:nvSpPr>
          <p:spPr>
            <a:xfrm>
              <a:off x="367932" y="4541382"/>
              <a:ext cx="2104423" cy="849016"/>
            </a:xfrm>
            <a:custGeom>
              <a:avLst/>
              <a:gdLst/>
              <a:ahLst/>
              <a:cxnLst/>
              <a:rect l="l" t="t" r="r" b="b"/>
              <a:pathLst>
                <a:path w="1737360" h="502920">
                  <a:moveTo>
                    <a:pt x="1699260" y="0"/>
                  </a:moveTo>
                  <a:lnTo>
                    <a:pt x="38100" y="0"/>
                  </a:lnTo>
                  <a:lnTo>
                    <a:pt x="23268" y="2988"/>
                  </a:lnTo>
                  <a:lnTo>
                    <a:pt x="11158" y="11144"/>
                  </a:lnTo>
                  <a:lnTo>
                    <a:pt x="2993" y="23252"/>
                  </a:lnTo>
                  <a:lnTo>
                    <a:pt x="0" y="38100"/>
                  </a:lnTo>
                  <a:lnTo>
                    <a:pt x="0" y="464819"/>
                  </a:lnTo>
                  <a:lnTo>
                    <a:pt x="2993" y="479667"/>
                  </a:lnTo>
                  <a:lnTo>
                    <a:pt x="11158" y="491775"/>
                  </a:lnTo>
                  <a:lnTo>
                    <a:pt x="23268" y="499931"/>
                  </a:lnTo>
                  <a:lnTo>
                    <a:pt x="38100" y="502919"/>
                  </a:lnTo>
                  <a:lnTo>
                    <a:pt x="1699260" y="502919"/>
                  </a:lnTo>
                  <a:lnTo>
                    <a:pt x="1714107" y="499931"/>
                  </a:lnTo>
                  <a:lnTo>
                    <a:pt x="1726215" y="491775"/>
                  </a:lnTo>
                  <a:lnTo>
                    <a:pt x="1734371" y="479667"/>
                  </a:lnTo>
                  <a:lnTo>
                    <a:pt x="1737360" y="464819"/>
                  </a:lnTo>
                  <a:lnTo>
                    <a:pt x="1737360" y="38100"/>
                  </a:lnTo>
                  <a:lnTo>
                    <a:pt x="1734371" y="23252"/>
                  </a:lnTo>
                  <a:lnTo>
                    <a:pt x="1726215" y="11144"/>
                  </a:lnTo>
                  <a:lnTo>
                    <a:pt x="1714107" y="2988"/>
                  </a:lnTo>
                  <a:lnTo>
                    <a:pt x="1699260" y="0"/>
                  </a:lnTo>
                  <a:close/>
                </a:path>
              </a:pathLst>
            </a:custGeom>
            <a:solidFill>
              <a:schemeClr val="tx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28" name="object 28">
              <a:extLst>
                <a:ext uri="{FF2B5EF4-FFF2-40B4-BE49-F238E27FC236}">
                  <a16:creationId xmlns:a16="http://schemas.microsoft.com/office/drawing/2014/main" id="{B8F18D2E-BA95-3811-6226-A70908B03BED}"/>
                </a:ext>
              </a:extLst>
            </p:cNvPr>
            <p:cNvSpPr txBox="1"/>
            <p:nvPr/>
          </p:nvSpPr>
          <p:spPr>
            <a:xfrm>
              <a:off x="430598" y="4550818"/>
              <a:ext cx="1961512" cy="839579"/>
            </a:xfrm>
            <a:prstGeom prst="rect">
              <a:avLst/>
            </a:prstGeom>
          </p:spPr>
          <p:txBody>
            <a:bodyPr vert="horz" wrap="square" lIns="0" tIns="16087" rIns="0" bIns="0" rtlCol="0" anchor="ctr">
              <a:noAutofit/>
            </a:bodyPr>
            <a:lstStyle/>
            <a:p>
              <a:pPr marL="16933" marR="6773" lvl="0" indent="-254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13" normalizeH="0" baseline="0" noProof="0" dirty="0" err="1">
                  <a:ln>
                    <a:noFill/>
                  </a:ln>
                  <a:solidFill>
                    <a:srgbClr val="FFFFFF"/>
                  </a:solidFill>
                  <a:effectLst/>
                  <a:uLnTx/>
                  <a:uFillTx/>
                  <a:latin typeface="GSK Precision Light"/>
                  <a:ea typeface="+mn-ea"/>
                  <a:cs typeface="Century Gothic"/>
                </a:rPr>
                <a:t>Splenomegalia</a:t>
              </a:r>
              <a:r>
                <a:rPr kumimoji="0" lang="en-US" sz="1333" b="0" i="0" u="none" strike="noStrike" kern="1200" cap="none" spc="-13" normalizeH="0" baseline="0" noProof="0" dirty="0">
                  <a:ln>
                    <a:noFill/>
                  </a:ln>
                  <a:solidFill>
                    <a:srgbClr val="FFFFFF"/>
                  </a:solidFill>
                  <a:effectLst/>
                  <a:uLnTx/>
                  <a:uFillTx/>
                  <a:latin typeface="GSK Precision Light"/>
                  <a:ea typeface="+mn-ea"/>
                  <a:cs typeface="Century Gothic"/>
                </a:rPr>
                <a:t> </a:t>
              </a:r>
              <a:r>
                <a:rPr kumimoji="0" lang="en-US" sz="1333" b="0" i="0" u="none" strike="noStrike" kern="1200" cap="none" spc="-13" normalizeH="0" baseline="0" noProof="0" dirty="0" err="1">
                  <a:ln>
                    <a:noFill/>
                  </a:ln>
                  <a:solidFill>
                    <a:srgbClr val="FFFFFF"/>
                  </a:solidFill>
                  <a:effectLst/>
                  <a:uLnTx/>
                  <a:uFillTx/>
                  <a:latin typeface="GSK Precision Light"/>
                  <a:ea typeface="+mn-ea"/>
                  <a:cs typeface="Century Gothic"/>
                </a:rPr>
                <a:t>che</a:t>
              </a:r>
              <a:r>
                <a:rPr kumimoji="0" lang="en-US" sz="1333" b="0" i="0" u="none" strike="noStrike" kern="1200" cap="none" spc="-13" normalizeH="0" baseline="0" noProof="0" dirty="0">
                  <a:ln>
                    <a:noFill/>
                  </a:ln>
                  <a:solidFill>
                    <a:srgbClr val="FFFFFF"/>
                  </a:solidFill>
                  <a:effectLst/>
                  <a:uLnTx/>
                  <a:uFillTx/>
                  <a:latin typeface="GSK Precision Light"/>
                  <a:ea typeface="+mn-ea"/>
                  <a:cs typeface="Century Gothic"/>
                </a:rPr>
                <a:t> </a:t>
              </a:r>
              <a:r>
                <a:rPr kumimoji="0" lang="en-US" sz="1333" b="0" i="0" u="none" strike="noStrike" kern="1200" cap="none" spc="-13" normalizeH="0" baseline="0" noProof="0" dirty="0" err="1">
                  <a:ln>
                    <a:noFill/>
                  </a:ln>
                  <a:solidFill>
                    <a:srgbClr val="FFFFFF"/>
                  </a:solidFill>
                  <a:effectLst/>
                  <a:uLnTx/>
                  <a:uFillTx/>
                  <a:latin typeface="GSK Precision Light"/>
                  <a:ea typeface="+mn-ea"/>
                  <a:cs typeface="Century Gothic"/>
                </a:rPr>
                <a:t>comporta</a:t>
              </a:r>
              <a:r>
                <a:rPr kumimoji="0" lang="en-US" sz="1333" b="0" i="0" u="none" strike="noStrike" kern="1200" cap="none" spc="-13" normalizeH="0" baseline="0" noProof="0" dirty="0">
                  <a:ln>
                    <a:noFill/>
                  </a:ln>
                  <a:solidFill>
                    <a:srgbClr val="FFFFFF"/>
                  </a:solidFill>
                  <a:effectLst/>
                  <a:uLnTx/>
                  <a:uFillTx/>
                  <a:latin typeface="GSK Precision Light"/>
                  <a:ea typeface="+mn-ea"/>
                  <a:cs typeface="Century Gothic"/>
                </a:rPr>
                <a:t> </a:t>
              </a:r>
              <a:r>
                <a:rPr kumimoji="0" lang="en-US" sz="1333" b="0" i="0" u="none" strike="noStrike" kern="1200" cap="none" spc="-13" normalizeH="0" baseline="0" noProof="0" dirty="0" err="1">
                  <a:ln>
                    <a:noFill/>
                  </a:ln>
                  <a:solidFill>
                    <a:srgbClr val="FFFFFF"/>
                  </a:solidFill>
                  <a:effectLst/>
                  <a:uLnTx/>
                  <a:uFillTx/>
                  <a:latin typeface="GSK Precision Light"/>
                  <a:ea typeface="+mn-ea"/>
                  <a:cs typeface="Century Gothic"/>
                </a:rPr>
                <a:t>sequestro</a:t>
              </a:r>
              <a:r>
                <a:rPr kumimoji="0" lang="en-US" sz="1333" b="0" i="0" u="none" strike="noStrike" kern="1200" cap="none" spc="-13" normalizeH="0" baseline="0" noProof="0" dirty="0">
                  <a:ln>
                    <a:noFill/>
                  </a:ln>
                  <a:solidFill>
                    <a:srgbClr val="FFFFFF"/>
                  </a:solidFill>
                  <a:effectLst/>
                  <a:uLnTx/>
                  <a:uFillTx/>
                  <a:latin typeface="GSK Precision Light"/>
                  <a:ea typeface="+mn-ea"/>
                  <a:cs typeface="Century Gothic"/>
                </a:rPr>
                <a:t> e </a:t>
              </a:r>
              <a:r>
                <a:rPr kumimoji="0" lang="en-US" sz="1333" b="0" i="0" u="none" strike="noStrike" kern="1200" cap="none" spc="-13" normalizeH="0" baseline="0" noProof="0" dirty="0" err="1">
                  <a:ln>
                    <a:noFill/>
                  </a:ln>
                  <a:solidFill>
                    <a:srgbClr val="FFFFFF"/>
                  </a:solidFill>
                  <a:effectLst/>
                  <a:uLnTx/>
                  <a:uFillTx/>
                  <a:latin typeface="GSK Precision Light"/>
                  <a:ea typeface="+mn-ea"/>
                  <a:cs typeface="Century Gothic"/>
                </a:rPr>
                <a:t>distruzione</a:t>
              </a:r>
              <a:r>
                <a:rPr kumimoji="0" lang="en-US" sz="1333" b="0" i="0" u="none" strike="noStrike" kern="1200" cap="none" spc="-13" normalizeH="0" baseline="0" noProof="0" dirty="0">
                  <a:ln>
                    <a:noFill/>
                  </a:ln>
                  <a:solidFill>
                    <a:srgbClr val="FFFFFF"/>
                  </a:solidFill>
                  <a:effectLst/>
                  <a:uLnTx/>
                  <a:uFillTx/>
                  <a:latin typeface="GSK Precision Light"/>
                  <a:ea typeface="+mn-ea"/>
                  <a:cs typeface="Century Gothic"/>
                </a:rPr>
                <a:t> </a:t>
              </a:r>
              <a:r>
                <a:rPr kumimoji="0" lang="en-US" sz="1333" b="0" i="0" u="none" strike="noStrike" kern="1200" cap="none" spc="-13" normalizeH="0" baseline="0" noProof="0" dirty="0" err="1">
                  <a:ln>
                    <a:noFill/>
                  </a:ln>
                  <a:solidFill>
                    <a:srgbClr val="FFFFFF"/>
                  </a:solidFill>
                  <a:effectLst/>
                  <a:uLnTx/>
                  <a:uFillTx/>
                  <a:latin typeface="GSK Precision Light"/>
                  <a:ea typeface="+mn-ea"/>
                  <a:cs typeface="Century Gothic"/>
                </a:rPr>
                <a:t>dei</a:t>
              </a:r>
              <a:r>
                <a:rPr kumimoji="0" lang="en-US" sz="1333" b="0" i="0" u="none" strike="noStrike" kern="1200" cap="none" spc="-13" normalizeH="0" baseline="0" noProof="0" dirty="0">
                  <a:ln>
                    <a:noFill/>
                  </a:ln>
                  <a:solidFill>
                    <a:srgbClr val="FFFFFF"/>
                  </a:solidFill>
                  <a:effectLst/>
                  <a:uLnTx/>
                  <a:uFillTx/>
                  <a:latin typeface="GSK Precision Light"/>
                  <a:ea typeface="+mn-ea"/>
                  <a:cs typeface="Century Gothic"/>
                </a:rPr>
                <a:t> </a:t>
              </a:r>
              <a:r>
                <a:rPr kumimoji="0" lang="en-US" sz="1333" b="0" i="0" u="none" strike="noStrike" kern="1200" cap="none" spc="-13" normalizeH="0" baseline="0" noProof="0" dirty="0" err="1">
                  <a:ln>
                    <a:noFill/>
                  </a:ln>
                  <a:solidFill>
                    <a:srgbClr val="FFFFFF"/>
                  </a:solidFill>
                  <a:effectLst/>
                  <a:uLnTx/>
                  <a:uFillTx/>
                  <a:latin typeface="GSK Precision Light"/>
                  <a:ea typeface="+mn-ea"/>
                  <a:cs typeface="Century Gothic"/>
                </a:rPr>
                <a:t>globuli</a:t>
              </a:r>
              <a:r>
                <a:rPr kumimoji="0" lang="en-US" sz="1333" b="0" i="0" u="none" strike="noStrike" kern="1200" cap="none" spc="-13" normalizeH="0" baseline="0" noProof="0" dirty="0">
                  <a:ln>
                    <a:noFill/>
                  </a:ln>
                  <a:solidFill>
                    <a:srgbClr val="FFFFFF"/>
                  </a:solidFill>
                  <a:effectLst/>
                  <a:uLnTx/>
                  <a:uFillTx/>
                  <a:latin typeface="GSK Precision Light"/>
                  <a:ea typeface="+mn-ea"/>
                  <a:cs typeface="Century Gothic"/>
                </a:rPr>
                <a:t> </a:t>
              </a:r>
              <a:r>
                <a:rPr kumimoji="0" lang="en-US" sz="1333" b="0" i="0" u="none" strike="noStrike" kern="1200" cap="none" spc="-13" normalizeH="0" baseline="0" noProof="0" dirty="0" err="1">
                  <a:ln>
                    <a:noFill/>
                  </a:ln>
                  <a:solidFill>
                    <a:srgbClr val="FFFFFF"/>
                  </a:solidFill>
                  <a:effectLst/>
                  <a:uLnTx/>
                  <a:uFillTx/>
                  <a:latin typeface="GSK Precision Light"/>
                  <a:ea typeface="+mn-ea"/>
                  <a:cs typeface="Century Gothic"/>
                </a:rPr>
                <a:t>rossi</a:t>
              </a:r>
              <a:endParaRPr kumimoji="0" sz="1333" b="0" i="0" u="none" strike="noStrike" kern="1200" cap="none" spc="0" normalizeH="0" baseline="0" noProof="0" dirty="0">
                <a:ln>
                  <a:noFill/>
                </a:ln>
                <a:solidFill>
                  <a:srgbClr val="000000"/>
                </a:solidFill>
                <a:effectLst/>
                <a:uLnTx/>
                <a:uFillTx/>
                <a:latin typeface="GSK Precision Light"/>
                <a:ea typeface="+mn-ea"/>
                <a:cs typeface="Century Gothic"/>
              </a:endParaRPr>
            </a:p>
          </p:txBody>
        </p:sp>
      </p:grpSp>
      <p:sp>
        <p:nvSpPr>
          <p:cNvPr id="29" name="object 29">
            <a:extLst>
              <a:ext uri="{FF2B5EF4-FFF2-40B4-BE49-F238E27FC236}">
                <a16:creationId xmlns:a16="http://schemas.microsoft.com/office/drawing/2014/main" id="{8DF19A75-8A3D-ECC3-AB22-32B657747F1E}"/>
              </a:ext>
            </a:extLst>
          </p:cNvPr>
          <p:cNvSpPr/>
          <p:nvPr/>
        </p:nvSpPr>
        <p:spPr>
          <a:xfrm>
            <a:off x="2694233" y="3742233"/>
            <a:ext cx="2104423" cy="627674"/>
          </a:xfrm>
          <a:custGeom>
            <a:avLst/>
            <a:gdLst/>
            <a:ahLst/>
            <a:cxnLst/>
            <a:rect l="l" t="t" r="r" b="b"/>
            <a:pathLst>
              <a:path w="1737360" h="502919">
                <a:moveTo>
                  <a:pt x="1699260" y="0"/>
                </a:moveTo>
                <a:lnTo>
                  <a:pt x="38100" y="0"/>
                </a:lnTo>
                <a:lnTo>
                  <a:pt x="23252" y="2988"/>
                </a:lnTo>
                <a:lnTo>
                  <a:pt x="11144" y="11144"/>
                </a:lnTo>
                <a:lnTo>
                  <a:pt x="2988" y="23252"/>
                </a:lnTo>
                <a:lnTo>
                  <a:pt x="0" y="38100"/>
                </a:lnTo>
                <a:lnTo>
                  <a:pt x="0" y="464820"/>
                </a:lnTo>
                <a:lnTo>
                  <a:pt x="2988" y="479667"/>
                </a:lnTo>
                <a:lnTo>
                  <a:pt x="11144" y="491775"/>
                </a:lnTo>
                <a:lnTo>
                  <a:pt x="23252" y="499931"/>
                </a:lnTo>
                <a:lnTo>
                  <a:pt x="38100" y="502920"/>
                </a:lnTo>
                <a:lnTo>
                  <a:pt x="1699260" y="502920"/>
                </a:lnTo>
                <a:lnTo>
                  <a:pt x="1714107" y="499931"/>
                </a:lnTo>
                <a:lnTo>
                  <a:pt x="1726215" y="491775"/>
                </a:lnTo>
                <a:lnTo>
                  <a:pt x="1734371" y="479667"/>
                </a:lnTo>
                <a:lnTo>
                  <a:pt x="1737360" y="464820"/>
                </a:lnTo>
                <a:lnTo>
                  <a:pt x="1737360" y="38100"/>
                </a:lnTo>
                <a:lnTo>
                  <a:pt x="1734371" y="23252"/>
                </a:lnTo>
                <a:lnTo>
                  <a:pt x="1726215" y="11144"/>
                </a:lnTo>
                <a:lnTo>
                  <a:pt x="1714107" y="2988"/>
                </a:lnTo>
                <a:lnTo>
                  <a:pt x="1699260" y="0"/>
                </a:lnTo>
                <a:close/>
              </a:path>
            </a:pathLst>
          </a:custGeom>
          <a:solidFill>
            <a:schemeClr val="accent1"/>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30" name="object 30">
            <a:extLst>
              <a:ext uri="{FF2B5EF4-FFF2-40B4-BE49-F238E27FC236}">
                <a16:creationId xmlns:a16="http://schemas.microsoft.com/office/drawing/2014/main" id="{7EB6FBF8-4E7B-9840-008B-95DB13A9C5F1}"/>
              </a:ext>
            </a:extLst>
          </p:cNvPr>
          <p:cNvSpPr txBox="1"/>
          <p:nvPr/>
        </p:nvSpPr>
        <p:spPr>
          <a:xfrm>
            <a:off x="3095736" y="3837416"/>
            <a:ext cx="1378512" cy="426485"/>
          </a:xfrm>
          <a:prstGeom prst="rect">
            <a:avLst/>
          </a:prstGeom>
        </p:spPr>
        <p:txBody>
          <a:bodyPr vert="horz" wrap="square" lIns="0" tIns="16087" rIns="0" bIns="0" rtlCol="0">
            <a:spAutoFit/>
          </a:bodyPr>
          <a:lstStyle/>
          <a:p>
            <a:pPr marL="87204" marR="6773" lvl="0" indent="-71118" algn="l" defTabSz="1219170" rtl="0" eaLnBrk="1" fontAlgn="auto" latinLnBrk="0" hangingPunct="1">
              <a:lnSpc>
                <a:spcPct val="100000"/>
              </a:lnSpc>
              <a:spcBef>
                <a:spcPts val="127"/>
              </a:spcBef>
              <a:spcAft>
                <a:spcPts val="0"/>
              </a:spcAft>
              <a:buClrTx/>
              <a:buSzTx/>
              <a:buFontTx/>
              <a:buNone/>
              <a:tabLst/>
              <a:defRPr/>
            </a:pPr>
            <a:r>
              <a:rPr kumimoji="0" lang="it-IT" sz="1333" b="0" i="0" u="none" strike="noStrike" kern="1200" cap="none" spc="-13" normalizeH="0" baseline="0" noProof="0" dirty="0">
                <a:ln>
                  <a:noFill/>
                </a:ln>
                <a:solidFill>
                  <a:srgbClr val="FFFFFF"/>
                </a:solidFill>
                <a:effectLst/>
                <a:uLnTx/>
                <a:uFillTx/>
                <a:latin typeface="GSK Precision Light"/>
                <a:ea typeface="+mn-ea"/>
                <a:cs typeface="Century Gothic"/>
              </a:rPr>
              <a:t>Profilo di </a:t>
            </a:r>
            <a:r>
              <a:rPr kumimoji="0" lang="it-IT" sz="1333" b="1" i="0" u="none" strike="noStrike" kern="1200" cap="none" spc="-13" normalizeH="0" baseline="0" noProof="0" dirty="0">
                <a:ln>
                  <a:noFill/>
                </a:ln>
                <a:solidFill>
                  <a:srgbClr val="FFFFFF"/>
                </a:solidFill>
                <a:effectLst/>
                <a:uLnTx/>
                <a:uFillTx/>
                <a:latin typeface="GSK Precision Light"/>
                <a:ea typeface="+mn-ea"/>
                <a:cs typeface="Century Gothic"/>
              </a:rPr>
              <a:t>citochine </a:t>
            </a:r>
            <a:r>
              <a:rPr kumimoji="0" lang="it-IT" sz="1333" b="1" i="0" u="none" strike="noStrike" kern="1200" cap="none" spc="-13" normalizeH="0" baseline="0" noProof="0" dirty="0" err="1">
                <a:ln>
                  <a:noFill/>
                </a:ln>
                <a:solidFill>
                  <a:srgbClr val="FFFFFF"/>
                </a:solidFill>
                <a:effectLst/>
                <a:uLnTx/>
                <a:uFillTx/>
                <a:latin typeface="GSK Precision Light"/>
                <a:ea typeface="+mn-ea"/>
                <a:cs typeface="Century Gothic"/>
              </a:rPr>
              <a:t>proinfiammatorie</a:t>
            </a:r>
            <a:endParaRPr kumimoji="0" sz="1333" b="1" i="0" u="none" strike="noStrike" kern="1200" cap="none" spc="0" normalizeH="0" baseline="0" noProof="0" dirty="0">
              <a:ln>
                <a:noFill/>
              </a:ln>
              <a:solidFill>
                <a:srgbClr val="000000"/>
              </a:solidFill>
              <a:effectLst/>
              <a:uLnTx/>
              <a:uFillTx/>
              <a:latin typeface="GSK Precision Light"/>
              <a:ea typeface="+mn-ea"/>
              <a:cs typeface="Century Gothic"/>
            </a:endParaRPr>
          </a:p>
        </p:txBody>
      </p:sp>
      <p:sp>
        <p:nvSpPr>
          <p:cNvPr id="31" name="object 31">
            <a:extLst>
              <a:ext uri="{FF2B5EF4-FFF2-40B4-BE49-F238E27FC236}">
                <a16:creationId xmlns:a16="http://schemas.microsoft.com/office/drawing/2014/main" id="{68229332-983D-7C98-3334-442354ABF87C}"/>
              </a:ext>
            </a:extLst>
          </p:cNvPr>
          <p:cNvSpPr/>
          <p:nvPr/>
        </p:nvSpPr>
        <p:spPr>
          <a:xfrm>
            <a:off x="2694233" y="2853770"/>
            <a:ext cx="2104423" cy="627674"/>
          </a:xfrm>
          <a:custGeom>
            <a:avLst/>
            <a:gdLst/>
            <a:ahLst/>
            <a:cxnLst/>
            <a:rect l="l" t="t" r="r" b="b"/>
            <a:pathLst>
              <a:path w="1737360" h="502919">
                <a:moveTo>
                  <a:pt x="1699260" y="0"/>
                </a:moveTo>
                <a:lnTo>
                  <a:pt x="38100" y="0"/>
                </a:lnTo>
                <a:lnTo>
                  <a:pt x="23252" y="2988"/>
                </a:lnTo>
                <a:lnTo>
                  <a:pt x="11144" y="11144"/>
                </a:lnTo>
                <a:lnTo>
                  <a:pt x="2988" y="23252"/>
                </a:lnTo>
                <a:lnTo>
                  <a:pt x="0" y="38100"/>
                </a:lnTo>
                <a:lnTo>
                  <a:pt x="0" y="464819"/>
                </a:lnTo>
                <a:lnTo>
                  <a:pt x="2988" y="479667"/>
                </a:lnTo>
                <a:lnTo>
                  <a:pt x="11144" y="491775"/>
                </a:lnTo>
                <a:lnTo>
                  <a:pt x="23252" y="499931"/>
                </a:lnTo>
                <a:lnTo>
                  <a:pt x="38100" y="502919"/>
                </a:lnTo>
                <a:lnTo>
                  <a:pt x="1699260" y="502919"/>
                </a:lnTo>
                <a:lnTo>
                  <a:pt x="1714107" y="499931"/>
                </a:lnTo>
                <a:lnTo>
                  <a:pt x="1726215" y="491775"/>
                </a:lnTo>
                <a:lnTo>
                  <a:pt x="1734371" y="479667"/>
                </a:lnTo>
                <a:lnTo>
                  <a:pt x="1737360" y="464819"/>
                </a:lnTo>
                <a:lnTo>
                  <a:pt x="1737360" y="38100"/>
                </a:lnTo>
                <a:lnTo>
                  <a:pt x="1734371" y="23252"/>
                </a:lnTo>
                <a:lnTo>
                  <a:pt x="1726215" y="11144"/>
                </a:lnTo>
                <a:lnTo>
                  <a:pt x="1714107" y="2988"/>
                </a:lnTo>
                <a:lnTo>
                  <a:pt x="1699260" y="0"/>
                </a:lnTo>
                <a:close/>
              </a:path>
            </a:pathLst>
          </a:custGeom>
          <a:solidFill>
            <a:schemeClr val="accent1"/>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33" name="object 33">
            <a:extLst>
              <a:ext uri="{FF2B5EF4-FFF2-40B4-BE49-F238E27FC236}">
                <a16:creationId xmlns:a16="http://schemas.microsoft.com/office/drawing/2014/main" id="{7E8B1EF2-68B8-D597-56B1-9CD8CB36BCB7}"/>
              </a:ext>
            </a:extLst>
          </p:cNvPr>
          <p:cNvSpPr/>
          <p:nvPr/>
        </p:nvSpPr>
        <p:spPr>
          <a:xfrm>
            <a:off x="5116079" y="3742233"/>
            <a:ext cx="2104423" cy="627674"/>
          </a:xfrm>
          <a:custGeom>
            <a:avLst/>
            <a:gdLst/>
            <a:ahLst/>
            <a:cxnLst/>
            <a:rect l="l" t="t" r="r" b="b"/>
            <a:pathLst>
              <a:path w="1737360" h="502919">
                <a:moveTo>
                  <a:pt x="1699260" y="0"/>
                </a:moveTo>
                <a:lnTo>
                  <a:pt x="38100" y="0"/>
                </a:lnTo>
                <a:lnTo>
                  <a:pt x="23252" y="2988"/>
                </a:lnTo>
                <a:lnTo>
                  <a:pt x="11144" y="11144"/>
                </a:lnTo>
                <a:lnTo>
                  <a:pt x="2988" y="23252"/>
                </a:lnTo>
                <a:lnTo>
                  <a:pt x="0" y="38100"/>
                </a:lnTo>
                <a:lnTo>
                  <a:pt x="0" y="464820"/>
                </a:lnTo>
                <a:lnTo>
                  <a:pt x="2988" y="479667"/>
                </a:lnTo>
                <a:lnTo>
                  <a:pt x="11144" y="491775"/>
                </a:lnTo>
                <a:lnTo>
                  <a:pt x="23252" y="499931"/>
                </a:lnTo>
                <a:lnTo>
                  <a:pt x="38100" y="502920"/>
                </a:lnTo>
                <a:lnTo>
                  <a:pt x="1699260" y="502920"/>
                </a:lnTo>
                <a:lnTo>
                  <a:pt x="1714107" y="499931"/>
                </a:lnTo>
                <a:lnTo>
                  <a:pt x="1726215" y="491775"/>
                </a:lnTo>
                <a:lnTo>
                  <a:pt x="1734371" y="479667"/>
                </a:lnTo>
                <a:lnTo>
                  <a:pt x="1737360" y="464820"/>
                </a:lnTo>
                <a:lnTo>
                  <a:pt x="1737360" y="38100"/>
                </a:lnTo>
                <a:lnTo>
                  <a:pt x="1734371" y="23252"/>
                </a:lnTo>
                <a:lnTo>
                  <a:pt x="1726215" y="11144"/>
                </a:lnTo>
                <a:lnTo>
                  <a:pt x="1714107" y="2988"/>
                </a:lnTo>
                <a:lnTo>
                  <a:pt x="1699260" y="0"/>
                </a:lnTo>
                <a:close/>
              </a:path>
            </a:pathLst>
          </a:custGeom>
          <a:solidFill>
            <a:schemeClr val="accent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34" name="object 34">
            <a:extLst>
              <a:ext uri="{FF2B5EF4-FFF2-40B4-BE49-F238E27FC236}">
                <a16:creationId xmlns:a16="http://schemas.microsoft.com/office/drawing/2014/main" id="{20FB010E-7740-B269-EB55-5F3D697ECA81}"/>
              </a:ext>
            </a:extLst>
          </p:cNvPr>
          <p:cNvSpPr txBox="1"/>
          <p:nvPr/>
        </p:nvSpPr>
        <p:spPr>
          <a:xfrm>
            <a:off x="5523712" y="3944017"/>
            <a:ext cx="1396796" cy="221365"/>
          </a:xfrm>
          <a:prstGeom prst="rect">
            <a:avLst/>
          </a:prstGeom>
        </p:spPr>
        <p:txBody>
          <a:bodyPr vert="horz" wrap="square" lIns="0" tIns="16087" rIns="0" bIns="0" rtlCol="0">
            <a:spAutoFit/>
          </a:bodyPr>
          <a:lstStyle/>
          <a:p>
            <a:pPr marL="16933" marR="0" lvl="0" indent="0" algn="l" defTabSz="1219170" rtl="0" eaLnBrk="1" fontAlgn="auto" latinLnBrk="0" hangingPunct="1">
              <a:lnSpc>
                <a:spcPct val="100000"/>
              </a:lnSpc>
              <a:spcBef>
                <a:spcPts val="127"/>
              </a:spcBef>
              <a:spcAft>
                <a:spcPts val="0"/>
              </a:spcAft>
              <a:buClrTx/>
              <a:buSzTx/>
              <a:buFontTx/>
              <a:buNone/>
              <a:tabLst/>
              <a:defRPr/>
            </a:pPr>
            <a:r>
              <a:rPr kumimoji="0" sz="1333" b="1" i="0" u="none" strike="noStrike" kern="1200" cap="none" spc="0" normalizeH="0" baseline="0" noProof="0" dirty="0">
                <a:ln>
                  <a:noFill/>
                </a:ln>
                <a:solidFill>
                  <a:srgbClr val="FFFFFF"/>
                </a:solidFill>
                <a:effectLst/>
                <a:uLnTx/>
                <a:uFillTx/>
                <a:latin typeface="GSK Precision Light"/>
                <a:ea typeface="+mn-ea"/>
                <a:cs typeface="Century Gothic"/>
              </a:rPr>
              <a:t>E</a:t>
            </a:r>
            <a:r>
              <a:rPr kumimoji="0" lang="it-IT" sz="1333" b="1" i="0" u="none" strike="noStrike" kern="1200" cap="none" spc="0" normalizeH="0" baseline="0" noProof="0" dirty="0">
                <a:ln>
                  <a:noFill/>
                </a:ln>
                <a:solidFill>
                  <a:srgbClr val="FFFFFF"/>
                </a:solidFill>
                <a:effectLst/>
                <a:uLnTx/>
                <a:uFillTx/>
                <a:latin typeface="GSK Precision Light"/>
                <a:ea typeface="+mn-ea"/>
                <a:cs typeface="Century Gothic"/>
              </a:rPr>
              <a:t>p</a:t>
            </a:r>
            <a:r>
              <a:rPr kumimoji="0" sz="1333" b="1" i="0" u="none" strike="noStrike" kern="1200" cap="none" spc="-13" normalizeH="0" baseline="0" noProof="0" dirty="0" err="1">
                <a:ln>
                  <a:noFill/>
                </a:ln>
                <a:solidFill>
                  <a:srgbClr val="FFFFFF"/>
                </a:solidFill>
                <a:effectLst/>
                <a:uLnTx/>
                <a:uFillTx/>
                <a:latin typeface="GSK Precision Light"/>
                <a:ea typeface="+mn-ea"/>
                <a:cs typeface="Century Gothic"/>
              </a:rPr>
              <a:t>cidin</a:t>
            </a:r>
            <a:r>
              <a:rPr kumimoji="0" lang="it-IT" sz="1333" b="1" i="0" u="none" strike="noStrike" kern="1200" cap="none" spc="-13" normalizeH="0" baseline="0" noProof="0" dirty="0">
                <a:ln>
                  <a:noFill/>
                </a:ln>
                <a:solidFill>
                  <a:srgbClr val="FFFFFF"/>
                </a:solidFill>
                <a:effectLst/>
                <a:uLnTx/>
                <a:uFillTx/>
                <a:latin typeface="GSK Precision Light"/>
                <a:ea typeface="+mn-ea"/>
                <a:cs typeface="Century Gothic"/>
              </a:rPr>
              <a:t>a </a:t>
            </a:r>
            <a:r>
              <a:rPr kumimoji="0" lang="it-IT" sz="1333" b="0" i="0" u="none" strike="noStrike" kern="1200" cap="none" spc="-13" normalizeH="0" baseline="0" noProof="0" dirty="0">
                <a:ln>
                  <a:noFill/>
                </a:ln>
                <a:solidFill>
                  <a:srgbClr val="FFFFFF"/>
                </a:solidFill>
                <a:effectLst/>
                <a:uLnTx/>
                <a:uFillTx/>
                <a:latin typeface="GSK Precision Light"/>
                <a:ea typeface="+mn-ea"/>
                <a:cs typeface="Century Gothic"/>
              </a:rPr>
              <a:t>elevata</a:t>
            </a:r>
            <a:endParaRPr kumimoji="0" sz="1333" b="0" i="0" u="none" strike="noStrike" kern="1200" cap="none" spc="0" normalizeH="0" baseline="0" noProof="0" dirty="0">
              <a:ln>
                <a:noFill/>
              </a:ln>
              <a:solidFill>
                <a:srgbClr val="000000"/>
              </a:solidFill>
              <a:effectLst/>
              <a:uLnTx/>
              <a:uFillTx/>
              <a:latin typeface="GSK Precision Light"/>
              <a:ea typeface="+mn-ea"/>
              <a:cs typeface="Century Gothic"/>
            </a:endParaRPr>
          </a:p>
        </p:txBody>
      </p:sp>
      <p:sp>
        <p:nvSpPr>
          <p:cNvPr id="35" name="object 35">
            <a:extLst>
              <a:ext uri="{FF2B5EF4-FFF2-40B4-BE49-F238E27FC236}">
                <a16:creationId xmlns:a16="http://schemas.microsoft.com/office/drawing/2014/main" id="{3B2E9B69-8E9F-69D6-2788-3DF9D56CCDE8}"/>
              </a:ext>
            </a:extLst>
          </p:cNvPr>
          <p:cNvSpPr/>
          <p:nvPr/>
        </p:nvSpPr>
        <p:spPr>
          <a:xfrm>
            <a:off x="5116079" y="2853770"/>
            <a:ext cx="2104423" cy="627674"/>
          </a:xfrm>
          <a:custGeom>
            <a:avLst/>
            <a:gdLst/>
            <a:ahLst/>
            <a:cxnLst/>
            <a:rect l="l" t="t" r="r" b="b"/>
            <a:pathLst>
              <a:path w="1737360" h="502919">
                <a:moveTo>
                  <a:pt x="1699260" y="0"/>
                </a:moveTo>
                <a:lnTo>
                  <a:pt x="38100" y="0"/>
                </a:lnTo>
                <a:lnTo>
                  <a:pt x="23252" y="2988"/>
                </a:lnTo>
                <a:lnTo>
                  <a:pt x="11144" y="11144"/>
                </a:lnTo>
                <a:lnTo>
                  <a:pt x="2988" y="23252"/>
                </a:lnTo>
                <a:lnTo>
                  <a:pt x="0" y="38100"/>
                </a:lnTo>
                <a:lnTo>
                  <a:pt x="0" y="464819"/>
                </a:lnTo>
                <a:lnTo>
                  <a:pt x="2988" y="479667"/>
                </a:lnTo>
                <a:lnTo>
                  <a:pt x="11144" y="491775"/>
                </a:lnTo>
                <a:lnTo>
                  <a:pt x="23252" y="499931"/>
                </a:lnTo>
                <a:lnTo>
                  <a:pt x="38100" y="502919"/>
                </a:lnTo>
                <a:lnTo>
                  <a:pt x="1699260" y="502919"/>
                </a:lnTo>
                <a:lnTo>
                  <a:pt x="1714107" y="499931"/>
                </a:lnTo>
                <a:lnTo>
                  <a:pt x="1726215" y="491775"/>
                </a:lnTo>
                <a:lnTo>
                  <a:pt x="1734371" y="479667"/>
                </a:lnTo>
                <a:lnTo>
                  <a:pt x="1737360" y="464819"/>
                </a:lnTo>
                <a:lnTo>
                  <a:pt x="1737360" y="38100"/>
                </a:lnTo>
                <a:lnTo>
                  <a:pt x="1734371" y="23252"/>
                </a:lnTo>
                <a:lnTo>
                  <a:pt x="1726215" y="11144"/>
                </a:lnTo>
                <a:lnTo>
                  <a:pt x="1714107" y="2988"/>
                </a:lnTo>
                <a:lnTo>
                  <a:pt x="1699260" y="0"/>
                </a:lnTo>
                <a:close/>
              </a:path>
            </a:pathLst>
          </a:custGeom>
          <a:solidFill>
            <a:schemeClr val="accent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36" name="object 36">
            <a:extLst>
              <a:ext uri="{FF2B5EF4-FFF2-40B4-BE49-F238E27FC236}">
                <a16:creationId xmlns:a16="http://schemas.microsoft.com/office/drawing/2014/main" id="{39214819-B453-7E42-C33F-F50539BBB986}"/>
              </a:ext>
            </a:extLst>
          </p:cNvPr>
          <p:cNvSpPr txBox="1"/>
          <p:nvPr/>
        </p:nvSpPr>
        <p:spPr>
          <a:xfrm>
            <a:off x="5566194" y="2960097"/>
            <a:ext cx="1205272" cy="426485"/>
          </a:xfrm>
          <a:prstGeom prst="rect">
            <a:avLst/>
          </a:prstGeom>
        </p:spPr>
        <p:txBody>
          <a:bodyPr vert="horz" wrap="square" lIns="0" tIns="16087" rIns="0" bIns="0" rtlCol="0">
            <a:spAutoFit/>
          </a:bodyPr>
          <a:lstStyle/>
          <a:p>
            <a:pPr marL="144776" marR="6773" lvl="0" indent="-128690" algn="ctr" defTabSz="1219170" rtl="0" eaLnBrk="1" fontAlgn="auto" latinLnBrk="0" hangingPunct="1">
              <a:lnSpc>
                <a:spcPct val="100000"/>
              </a:lnSpc>
              <a:spcBef>
                <a:spcPts val="127"/>
              </a:spcBef>
              <a:spcAft>
                <a:spcPts val="0"/>
              </a:spcAft>
              <a:buClrTx/>
              <a:buSzTx/>
              <a:buFontTx/>
              <a:buNone/>
              <a:tabLst/>
              <a:defRPr/>
            </a:pPr>
            <a:r>
              <a:rPr kumimoji="0" sz="1333" b="1" i="0" u="none" strike="noStrike" kern="1200" cap="none" spc="-13" normalizeH="0" baseline="0" noProof="0" dirty="0">
                <a:ln>
                  <a:noFill/>
                </a:ln>
                <a:solidFill>
                  <a:srgbClr val="FFFFFF"/>
                </a:solidFill>
                <a:effectLst/>
                <a:uLnTx/>
                <a:uFillTx/>
                <a:latin typeface="GSK Precision Light"/>
                <a:ea typeface="+mn-ea"/>
                <a:cs typeface="Century Gothic"/>
              </a:rPr>
              <a:t>ACVR1</a:t>
            </a:r>
            <a:r>
              <a:rPr kumimoji="0" lang="it-IT" sz="1333" b="1" i="0" u="none" strike="noStrike" kern="1200" cap="none" spc="-13" normalizeH="0" baseline="0" noProof="0" dirty="0">
                <a:ln>
                  <a:noFill/>
                </a:ln>
                <a:solidFill>
                  <a:srgbClr val="FFFFFF"/>
                </a:solidFill>
                <a:effectLst/>
                <a:uLnTx/>
                <a:uFillTx/>
                <a:latin typeface="GSK Precision Light"/>
                <a:ea typeface="+mn-ea"/>
                <a:cs typeface="Century Gothic"/>
              </a:rPr>
              <a:t> </a:t>
            </a:r>
            <a:r>
              <a:rPr kumimoji="0" lang="it-IT" sz="1333" b="0" i="0" u="none" strike="noStrike" kern="1200" cap="none" spc="-13" normalizeH="0" baseline="0" noProof="0" dirty="0" err="1">
                <a:ln>
                  <a:noFill/>
                </a:ln>
                <a:solidFill>
                  <a:srgbClr val="FFFFFF"/>
                </a:solidFill>
                <a:effectLst/>
                <a:uLnTx/>
                <a:uFillTx/>
                <a:latin typeface="GSK Precision Light"/>
                <a:ea typeface="+mn-ea"/>
                <a:cs typeface="Century Gothic"/>
              </a:rPr>
              <a:t>iperattivato</a:t>
            </a:r>
            <a:endParaRPr kumimoji="0" sz="1333" b="0" i="0" u="none" strike="noStrike" kern="1200" cap="none" spc="0" normalizeH="0" baseline="0" noProof="0" dirty="0">
              <a:ln>
                <a:noFill/>
              </a:ln>
              <a:solidFill>
                <a:srgbClr val="000000"/>
              </a:solidFill>
              <a:effectLst/>
              <a:uLnTx/>
              <a:uFillTx/>
              <a:latin typeface="GSK Precision Light"/>
              <a:ea typeface="+mn-ea"/>
              <a:cs typeface="Century Gothic"/>
            </a:endParaRPr>
          </a:p>
        </p:txBody>
      </p:sp>
      <p:sp>
        <p:nvSpPr>
          <p:cNvPr id="37" name="object 37">
            <a:extLst>
              <a:ext uri="{FF2B5EF4-FFF2-40B4-BE49-F238E27FC236}">
                <a16:creationId xmlns:a16="http://schemas.microsoft.com/office/drawing/2014/main" id="{1A8FAB23-4341-1CCB-693B-03F1486E3D07}"/>
              </a:ext>
            </a:extLst>
          </p:cNvPr>
          <p:cNvSpPr/>
          <p:nvPr/>
        </p:nvSpPr>
        <p:spPr>
          <a:xfrm>
            <a:off x="7506265" y="2863100"/>
            <a:ext cx="2095967" cy="627674"/>
          </a:xfrm>
          <a:custGeom>
            <a:avLst/>
            <a:gdLst/>
            <a:ahLst/>
            <a:cxnLst/>
            <a:rect l="l" t="t" r="r" b="b"/>
            <a:pathLst>
              <a:path w="1737359" h="502919">
                <a:moveTo>
                  <a:pt x="1699259" y="0"/>
                </a:moveTo>
                <a:lnTo>
                  <a:pt x="38100" y="0"/>
                </a:lnTo>
                <a:lnTo>
                  <a:pt x="23252" y="2988"/>
                </a:lnTo>
                <a:lnTo>
                  <a:pt x="11144" y="11144"/>
                </a:lnTo>
                <a:lnTo>
                  <a:pt x="2988" y="23252"/>
                </a:lnTo>
                <a:lnTo>
                  <a:pt x="0" y="38100"/>
                </a:lnTo>
                <a:lnTo>
                  <a:pt x="0" y="464819"/>
                </a:lnTo>
                <a:lnTo>
                  <a:pt x="2988" y="479667"/>
                </a:lnTo>
                <a:lnTo>
                  <a:pt x="11144" y="491775"/>
                </a:lnTo>
                <a:lnTo>
                  <a:pt x="23252" y="499931"/>
                </a:lnTo>
                <a:lnTo>
                  <a:pt x="38100" y="502919"/>
                </a:lnTo>
                <a:lnTo>
                  <a:pt x="1699259" y="502919"/>
                </a:lnTo>
                <a:lnTo>
                  <a:pt x="1714107" y="499931"/>
                </a:lnTo>
                <a:lnTo>
                  <a:pt x="1726215" y="491775"/>
                </a:lnTo>
                <a:lnTo>
                  <a:pt x="1734371" y="479667"/>
                </a:lnTo>
                <a:lnTo>
                  <a:pt x="1737359" y="464819"/>
                </a:lnTo>
                <a:lnTo>
                  <a:pt x="1737359" y="38100"/>
                </a:lnTo>
                <a:lnTo>
                  <a:pt x="1734371" y="23252"/>
                </a:lnTo>
                <a:lnTo>
                  <a:pt x="1726215" y="11144"/>
                </a:lnTo>
                <a:lnTo>
                  <a:pt x="1714107" y="2988"/>
                </a:lnTo>
                <a:lnTo>
                  <a:pt x="1699259" y="0"/>
                </a:lnTo>
                <a:close/>
              </a:path>
            </a:pathLst>
          </a:custGeom>
          <a:solidFill>
            <a:schemeClr val="accent3"/>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38" name="object 38">
            <a:extLst>
              <a:ext uri="{FF2B5EF4-FFF2-40B4-BE49-F238E27FC236}">
                <a16:creationId xmlns:a16="http://schemas.microsoft.com/office/drawing/2014/main" id="{756BB67C-EE30-67C6-65A0-83933F37231F}"/>
              </a:ext>
            </a:extLst>
          </p:cNvPr>
          <p:cNvSpPr txBox="1"/>
          <p:nvPr/>
        </p:nvSpPr>
        <p:spPr>
          <a:xfrm>
            <a:off x="7594930" y="2952017"/>
            <a:ext cx="1952143" cy="425587"/>
          </a:xfrm>
          <a:prstGeom prst="rect">
            <a:avLst/>
          </a:prstGeom>
        </p:spPr>
        <p:txBody>
          <a:bodyPr vert="horz" wrap="square" lIns="0" tIns="16087" rIns="0" bIns="0" rtlCol="0">
            <a:spAutoFit/>
          </a:bodyPr>
          <a:lstStyle/>
          <a:p>
            <a:pPr marL="16933" marR="6773" lvl="0" indent="-847" algn="ctr" defTabSz="1219170" rtl="0" eaLnBrk="1" fontAlgn="auto" latinLnBrk="0" hangingPunct="1">
              <a:lnSpc>
                <a:spcPct val="100000"/>
              </a:lnSpc>
              <a:spcBef>
                <a:spcPts val="127"/>
              </a:spcBef>
              <a:spcAft>
                <a:spcPts val="0"/>
              </a:spcAft>
              <a:buClrTx/>
              <a:buSzTx/>
              <a:buFontTx/>
              <a:buNone/>
              <a:tabLst/>
              <a:defRPr/>
            </a:pPr>
            <a:r>
              <a:rPr kumimoji="0" lang="it-IT" sz="1330" b="0" i="0" u="none" strike="noStrike" kern="1200" cap="none" spc="-13" normalizeH="0" baseline="0" noProof="0" dirty="0" err="1">
                <a:ln>
                  <a:noFill/>
                </a:ln>
                <a:solidFill>
                  <a:srgbClr val="FFFFFF"/>
                </a:solidFill>
                <a:effectLst/>
                <a:uLnTx/>
                <a:uFillTx/>
                <a:latin typeface="GSK Precision Light"/>
                <a:ea typeface="+mn-ea"/>
                <a:cs typeface="Century Gothic"/>
              </a:rPr>
              <a:t>Mielosoppressione</a:t>
            </a:r>
            <a:r>
              <a:rPr kumimoji="0" lang="it-IT" sz="1330" b="0" i="0" u="none" strike="noStrike" kern="1200" cap="none" spc="-13" normalizeH="0" baseline="0" noProof="0" dirty="0">
                <a:ln>
                  <a:noFill/>
                </a:ln>
                <a:solidFill>
                  <a:srgbClr val="FFFFFF"/>
                </a:solidFill>
                <a:effectLst/>
                <a:uLnTx/>
                <a:uFillTx/>
                <a:latin typeface="GSK Precision Light"/>
                <a:ea typeface="+mn-ea"/>
                <a:cs typeface="Century Gothic"/>
              </a:rPr>
              <a:t> indotta da </a:t>
            </a:r>
            <a:r>
              <a:rPr kumimoji="0" lang="it-IT" sz="1330" b="1" i="0" u="none" strike="noStrike" kern="1200" cap="none" spc="-13" normalizeH="0" baseline="0" noProof="0" dirty="0">
                <a:ln>
                  <a:noFill/>
                </a:ln>
                <a:solidFill>
                  <a:srgbClr val="FFFFFF"/>
                </a:solidFill>
                <a:effectLst/>
                <a:uLnTx/>
                <a:uFillTx/>
                <a:latin typeface="GSK Precision Light"/>
                <a:ea typeface="+mn-ea"/>
                <a:cs typeface="Century Gothic"/>
              </a:rPr>
              <a:t>farmaci</a:t>
            </a:r>
            <a:endParaRPr kumimoji="0" sz="1330" b="1" i="0" u="none" strike="noStrike" kern="1200" cap="none" spc="0" normalizeH="0" baseline="0" noProof="0" dirty="0">
              <a:ln>
                <a:noFill/>
              </a:ln>
              <a:solidFill>
                <a:srgbClr val="000000"/>
              </a:solidFill>
              <a:effectLst/>
              <a:uLnTx/>
              <a:uFillTx/>
              <a:latin typeface="GSK Precision Light"/>
              <a:ea typeface="+mn-ea"/>
              <a:cs typeface="Century Gothic"/>
            </a:endParaRPr>
          </a:p>
        </p:txBody>
      </p:sp>
      <p:sp>
        <p:nvSpPr>
          <p:cNvPr id="39" name="object 39">
            <a:extLst>
              <a:ext uri="{FF2B5EF4-FFF2-40B4-BE49-F238E27FC236}">
                <a16:creationId xmlns:a16="http://schemas.microsoft.com/office/drawing/2014/main" id="{F52A17D5-C38E-A8D0-804A-3106A4F73B10}"/>
              </a:ext>
            </a:extLst>
          </p:cNvPr>
          <p:cNvSpPr txBox="1"/>
          <p:nvPr/>
        </p:nvSpPr>
        <p:spPr>
          <a:xfrm>
            <a:off x="291967" y="2527875"/>
            <a:ext cx="2291590" cy="231688"/>
          </a:xfrm>
          <a:prstGeom prst="rect">
            <a:avLst/>
          </a:prstGeom>
        </p:spPr>
        <p:txBody>
          <a:bodyPr vert="horz" wrap="square" lIns="0" tIns="16087" rIns="0" bIns="0" rtlCol="0">
            <a:spAutoFit/>
          </a:bodyPr>
          <a:lstStyle/>
          <a:p>
            <a:pPr marL="16933" marR="0" lvl="0" indent="0" algn="ctr" defTabSz="1219170" rtl="0" eaLnBrk="1" fontAlgn="auto" latinLnBrk="0" hangingPunct="1">
              <a:lnSpc>
                <a:spcPct val="100000"/>
              </a:lnSpc>
              <a:spcBef>
                <a:spcPts val="127"/>
              </a:spcBef>
              <a:spcAft>
                <a:spcPts val="0"/>
              </a:spcAft>
              <a:buClrTx/>
              <a:buSzTx/>
              <a:buFontTx/>
              <a:buNone/>
              <a:tabLst/>
              <a:defRPr/>
            </a:pPr>
            <a:r>
              <a:rPr kumimoji="0" lang="en-US" sz="1400" b="1" i="0" u="none" strike="noStrike" kern="1200" cap="none" spc="0" normalizeH="0" baseline="0" noProof="0" dirty="0" err="1">
                <a:ln>
                  <a:noFill/>
                </a:ln>
                <a:solidFill>
                  <a:srgbClr val="313131"/>
                </a:solidFill>
                <a:effectLst/>
                <a:uLnTx/>
                <a:uFillTx/>
                <a:latin typeface="GSK Precision Light"/>
                <a:ea typeface="+mn-ea"/>
                <a:cs typeface="Century Gothic"/>
              </a:rPr>
              <a:t>Progressione</a:t>
            </a:r>
            <a:r>
              <a:rPr kumimoji="0" lang="en-US" sz="1400" b="1" i="0" u="none" strike="noStrike" kern="1200" cap="none" spc="0" normalizeH="0" baseline="0" noProof="0" dirty="0">
                <a:ln>
                  <a:noFill/>
                </a:ln>
                <a:solidFill>
                  <a:srgbClr val="313131"/>
                </a:solidFill>
                <a:effectLst/>
                <a:uLnTx/>
                <a:uFillTx/>
                <a:latin typeface="GSK Precision Light"/>
                <a:ea typeface="+mn-ea"/>
                <a:cs typeface="Century Gothic"/>
              </a:rPr>
              <a:t> di </a:t>
            </a:r>
            <a:r>
              <a:rPr kumimoji="0" lang="en-US" sz="1400" b="1" i="0" u="none" strike="noStrike" kern="1200" cap="none" spc="0" normalizeH="0" baseline="0" noProof="0" dirty="0" err="1">
                <a:ln>
                  <a:noFill/>
                </a:ln>
                <a:solidFill>
                  <a:srgbClr val="313131"/>
                </a:solidFill>
                <a:effectLst/>
                <a:uLnTx/>
                <a:uFillTx/>
                <a:latin typeface="GSK Precision Light"/>
                <a:ea typeface="+mn-ea"/>
                <a:cs typeface="Century Gothic"/>
              </a:rPr>
              <a:t>malattia</a:t>
            </a:r>
            <a:endParaRPr kumimoji="0" lang="en-GB" sz="1400" b="0" i="0" u="none" strike="noStrike" kern="1200" cap="none" spc="0" normalizeH="0" baseline="0" noProof="0" dirty="0">
              <a:ln>
                <a:noFill/>
              </a:ln>
              <a:solidFill>
                <a:srgbClr val="313131"/>
              </a:solidFill>
              <a:effectLst/>
              <a:uLnTx/>
              <a:uFillTx/>
              <a:latin typeface="GSK Precision Light"/>
              <a:ea typeface="+mn-ea"/>
              <a:cs typeface="Century Gothic"/>
            </a:endParaRPr>
          </a:p>
        </p:txBody>
      </p:sp>
      <p:sp>
        <p:nvSpPr>
          <p:cNvPr id="45" name="object 45">
            <a:extLst>
              <a:ext uri="{FF2B5EF4-FFF2-40B4-BE49-F238E27FC236}">
                <a16:creationId xmlns:a16="http://schemas.microsoft.com/office/drawing/2014/main" id="{7C21E8A3-911D-13E3-7C23-011F12D217F1}"/>
              </a:ext>
            </a:extLst>
          </p:cNvPr>
          <p:cNvSpPr txBox="1"/>
          <p:nvPr/>
        </p:nvSpPr>
        <p:spPr>
          <a:xfrm>
            <a:off x="2707157" y="2527875"/>
            <a:ext cx="2051198" cy="231688"/>
          </a:xfrm>
          <a:prstGeom prst="rect">
            <a:avLst/>
          </a:prstGeom>
        </p:spPr>
        <p:txBody>
          <a:bodyPr vert="horz" wrap="square" lIns="0" tIns="16087" rIns="0" bIns="0" rtlCol="0">
            <a:spAutoFit/>
          </a:bodyPr>
          <a:lstStyle/>
          <a:p>
            <a:pPr marL="16933" marR="0" lvl="0" indent="0" algn="ctr" defTabSz="1219170" rtl="0" eaLnBrk="1" fontAlgn="auto" latinLnBrk="0" hangingPunct="1">
              <a:lnSpc>
                <a:spcPct val="100000"/>
              </a:lnSpc>
              <a:spcBef>
                <a:spcPts val="127"/>
              </a:spcBef>
              <a:spcAft>
                <a:spcPts val="0"/>
              </a:spcAft>
              <a:buClrTx/>
              <a:buSzTx/>
              <a:buFontTx/>
              <a:buNone/>
              <a:tabLst/>
              <a:defRPr/>
            </a:pPr>
            <a:r>
              <a:rPr kumimoji="0" lang="it-IT" sz="1400" b="1" i="0" u="none" strike="noStrike" kern="1200" cap="none" spc="-13" normalizeH="0" baseline="0" noProof="0" dirty="0">
                <a:ln>
                  <a:noFill/>
                </a:ln>
                <a:solidFill>
                  <a:srgbClr val="313131"/>
                </a:solidFill>
                <a:effectLst/>
                <a:uLnTx/>
                <a:uFillTx/>
                <a:latin typeface="GSK Precision Light"/>
                <a:ea typeface="+mn-ea"/>
                <a:cs typeface="Century Gothic"/>
              </a:rPr>
              <a:t>Infiammazione</a:t>
            </a:r>
            <a:endParaRPr kumimoji="0" sz="1400" b="0" i="0" u="none" strike="noStrike" kern="1200" cap="none" spc="0" normalizeH="0" baseline="0" noProof="0" dirty="0">
              <a:ln>
                <a:noFill/>
              </a:ln>
              <a:solidFill>
                <a:srgbClr val="313131"/>
              </a:solidFill>
              <a:effectLst/>
              <a:uLnTx/>
              <a:uFillTx/>
              <a:latin typeface="GSK Precision Light"/>
              <a:ea typeface="+mn-ea"/>
              <a:cs typeface="Century Gothic"/>
            </a:endParaRPr>
          </a:p>
        </p:txBody>
      </p:sp>
      <p:sp>
        <p:nvSpPr>
          <p:cNvPr id="46" name="object 46">
            <a:extLst>
              <a:ext uri="{FF2B5EF4-FFF2-40B4-BE49-F238E27FC236}">
                <a16:creationId xmlns:a16="http://schemas.microsoft.com/office/drawing/2014/main" id="{D66D68EB-C12B-8A69-99C6-3B4BCD6F6B51}"/>
              </a:ext>
            </a:extLst>
          </p:cNvPr>
          <p:cNvSpPr txBox="1"/>
          <p:nvPr/>
        </p:nvSpPr>
        <p:spPr>
          <a:xfrm>
            <a:off x="5116079" y="2527875"/>
            <a:ext cx="2104422" cy="231688"/>
          </a:xfrm>
          <a:prstGeom prst="rect">
            <a:avLst/>
          </a:prstGeom>
        </p:spPr>
        <p:txBody>
          <a:bodyPr vert="horz" wrap="square" lIns="0" tIns="16087" rIns="0" bIns="0" rtlCol="0">
            <a:spAutoFit/>
          </a:bodyPr>
          <a:lstStyle/>
          <a:p>
            <a:pPr marL="16933" marR="0" lvl="0" indent="0" algn="ctr" defTabSz="1219170" rtl="0" eaLnBrk="1" fontAlgn="auto" latinLnBrk="0" hangingPunct="1">
              <a:lnSpc>
                <a:spcPct val="100000"/>
              </a:lnSpc>
              <a:spcBef>
                <a:spcPts val="127"/>
              </a:spcBef>
              <a:spcAft>
                <a:spcPts val="0"/>
              </a:spcAft>
              <a:buClrTx/>
              <a:buSzTx/>
              <a:buFontTx/>
              <a:buNone/>
              <a:tabLst/>
              <a:defRPr/>
            </a:pPr>
            <a:r>
              <a:rPr kumimoji="0" lang="it-IT" sz="1400" b="1" i="0" u="none" strike="noStrike" kern="1200" cap="none" spc="-13" normalizeH="0" baseline="0" noProof="0" dirty="0">
                <a:ln>
                  <a:noFill/>
                </a:ln>
                <a:solidFill>
                  <a:srgbClr val="313131"/>
                </a:solidFill>
                <a:effectLst/>
                <a:uLnTx/>
                <a:uFillTx/>
                <a:latin typeface="GSK Precision Light"/>
                <a:ea typeface="+mn-ea"/>
                <a:cs typeface="Century Gothic"/>
              </a:rPr>
              <a:t>Epcidina</a:t>
            </a:r>
            <a:endParaRPr kumimoji="0" sz="1400" b="0" i="0" u="none" strike="noStrike" kern="1200" cap="none" spc="0" normalizeH="0" baseline="0" noProof="0" dirty="0">
              <a:ln>
                <a:noFill/>
              </a:ln>
              <a:solidFill>
                <a:srgbClr val="313131"/>
              </a:solidFill>
              <a:effectLst/>
              <a:uLnTx/>
              <a:uFillTx/>
              <a:latin typeface="GSK Precision Light"/>
              <a:ea typeface="+mn-ea"/>
              <a:cs typeface="Century Gothic"/>
            </a:endParaRPr>
          </a:p>
        </p:txBody>
      </p:sp>
      <p:sp>
        <p:nvSpPr>
          <p:cNvPr id="47" name="object 47">
            <a:extLst>
              <a:ext uri="{FF2B5EF4-FFF2-40B4-BE49-F238E27FC236}">
                <a16:creationId xmlns:a16="http://schemas.microsoft.com/office/drawing/2014/main" id="{38B58D46-0F8B-B5E3-50A9-4BA8A61DF9A7}"/>
              </a:ext>
            </a:extLst>
          </p:cNvPr>
          <p:cNvSpPr txBox="1"/>
          <p:nvPr/>
        </p:nvSpPr>
        <p:spPr>
          <a:xfrm>
            <a:off x="7345971" y="2527875"/>
            <a:ext cx="2406721" cy="231688"/>
          </a:xfrm>
          <a:prstGeom prst="rect">
            <a:avLst/>
          </a:prstGeom>
        </p:spPr>
        <p:txBody>
          <a:bodyPr vert="horz" wrap="square" lIns="0" tIns="16087" rIns="0" bIns="0" rtlCol="0">
            <a:spAutoFit/>
          </a:bodyPr>
          <a:lstStyle/>
          <a:p>
            <a:pPr marL="16933" marR="0" lvl="0" indent="0" algn="ctr" defTabSz="1219170" rtl="0" eaLnBrk="1" fontAlgn="auto" latinLnBrk="0" hangingPunct="1">
              <a:lnSpc>
                <a:spcPct val="100000"/>
              </a:lnSpc>
              <a:spcBef>
                <a:spcPts val="127"/>
              </a:spcBef>
              <a:spcAft>
                <a:spcPts val="0"/>
              </a:spcAft>
              <a:buClrTx/>
              <a:buSzTx/>
              <a:buFontTx/>
              <a:buNone/>
              <a:tabLst/>
              <a:defRPr/>
            </a:pPr>
            <a:r>
              <a:rPr kumimoji="0" lang="en-US" sz="1400" b="1" i="0" u="none" strike="noStrike" kern="1200" cap="none" spc="0" normalizeH="0" baseline="0" noProof="0" dirty="0" err="1">
                <a:ln>
                  <a:noFill/>
                </a:ln>
                <a:solidFill>
                  <a:srgbClr val="313131"/>
                </a:solidFill>
                <a:effectLst/>
                <a:uLnTx/>
                <a:uFillTx/>
                <a:latin typeface="GSK Precision Light"/>
                <a:ea typeface="+mn-ea"/>
                <a:cs typeface="Century Gothic"/>
              </a:rPr>
              <a:t>Terapia</a:t>
            </a:r>
            <a:endParaRPr kumimoji="0" sz="1400" b="0" i="0" u="none" strike="noStrike" kern="1200" cap="none" spc="0" normalizeH="0" baseline="0" noProof="0" dirty="0">
              <a:ln>
                <a:noFill/>
              </a:ln>
              <a:solidFill>
                <a:srgbClr val="313131"/>
              </a:solidFill>
              <a:effectLst/>
              <a:uLnTx/>
              <a:uFillTx/>
              <a:latin typeface="GSK Precision Light"/>
              <a:ea typeface="+mn-ea"/>
              <a:cs typeface="Century Gothic"/>
            </a:endParaRPr>
          </a:p>
        </p:txBody>
      </p:sp>
      <p:sp>
        <p:nvSpPr>
          <p:cNvPr id="60" name="object 60">
            <a:extLst>
              <a:ext uri="{FF2B5EF4-FFF2-40B4-BE49-F238E27FC236}">
                <a16:creationId xmlns:a16="http://schemas.microsoft.com/office/drawing/2014/main" id="{B2046A1A-32A9-C51F-8978-70B339810944}"/>
              </a:ext>
            </a:extLst>
          </p:cNvPr>
          <p:cNvSpPr txBox="1"/>
          <p:nvPr/>
        </p:nvSpPr>
        <p:spPr>
          <a:xfrm>
            <a:off x="7809036" y="5320287"/>
            <a:ext cx="1600314" cy="365066"/>
          </a:xfrm>
          <a:prstGeom prst="rect">
            <a:avLst/>
          </a:prstGeom>
        </p:spPr>
        <p:txBody>
          <a:bodyPr vert="horz" wrap="square" lIns="0" tIns="16933" rIns="0" bIns="0" rtlCol="0">
            <a:spAutoFit/>
          </a:bodyPr>
          <a:lstStyle/>
          <a:p>
            <a:pPr marL="16933" marR="0" lvl="0" indent="0" algn="ctr" defTabSz="1219170" rtl="0" eaLnBrk="1" fontAlgn="auto" latinLnBrk="0" hangingPunct="1">
              <a:lnSpc>
                <a:spcPct val="100000"/>
              </a:lnSpc>
              <a:spcBef>
                <a:spcPts val="133"/>
              </a:spcBef>
              <a:spcAft>
                <a:spcPts val="0"/>
              </a:spcAft>
              <a:buClrTx/>
              <a:buSzTx/>
              <a:buFontTx/>
              <a:buNone/>
              <a:tabLst/>
              <a:defRPr/>
            </a:pPr>
            <a:r>
              <a:rPr kumimoji="0" lang="en-US" sz="2400" b="1" i="0" u="none" strike="noStrike" kern="1200" cap="none" spc="-13" normalizeH="0" baseline="0" noProof="0">
                <a:ln>
                  <a:noFill/>
                </a:ln>
                <a:solidFill>
                  <a:srgbClr val="DC4133"/>
                </a:solidFill>
                <a:effectLst/>
                <a:uLnTx/>
                <a:uFillTx/>
                <a:latin typeface="GSK Precision Light"/>
                <a:ea typeface="+mn-ea"/>
                <a:cs typeface="Century Gothic"/>
              </a:rPr>
              <a:t>Anemia</a:t>
            </a:r>
            <a:endParaRPr kumimoji="0" lang="en-US" sz="2400" b="0" i="0" u="none" strike="noStrike" kern="1200" cap="none" spc="0" normalizeH="0" baseline="0" noProof="0">
              <a:ln>
                <a:noFill/>
              </a:ln>
              <a:solidFill>
                <a:srgbClr val="DC4133"/>
              </a:solidFill>
              <a:effectLst/>
              <a:uLnTx/>
              <a:uFillTx/>
              <a:latin typeface="GSK Precision Light"/>
              <a:ea typeface="+mn-ea"/>
              <a:cs typeface="Century Gothic"/>
            </a:endParaRPr>
          </a:p>
        </p:txBody>
      </p:sp>
      <p:grpSp>
        <p:nvGrpSpPr>
          <p:cNvPr id="21" name="Group 20">
            <a:extLst>
              <a:ext uri="{FF2B5EF4-FFF2-40B4-BE49-F238E27FC236}">
                <a16:creationId xmlns:a16="http://schemas.microsoft.com/office/drawing/2014/main" id="{E802AFD0-4522-5928-2C93-7AC80AAFE02F}"/>
              </a:ext>
            </a:extLst>
          </p:cNvPr>
          <p:cNvGrpSpPr/>
          <p:nvPr/>
        </p:nvGrpSpPr>
        <p:grpSpPr>
          <a:xfrm>
            <a:off x="7935132" y="3967463"/>
            <a:ext cx="1220657" cy="1255348"/>
            <a:chOff x="8282267" y="4044501"/>
            <a:chExt cx="1220657" cy="1255348"/>
          </a:xfrm>
        </p:grpSpPr>
        <p:grpSp>
          <p:nvGrpSpPr>
            <p:cNvPr id="61" name="object 61">
              <a:extLst>
                <a:ext uri="{FF2B5EF4-FFF2-40B4-BE49-F238E27FC236}">
                  <a16:creationId xmlns:a16="http://schemas.microsoft.com/office/drawing/2014/main" id="{887E6A11-EA7D-78DD-7E56-3788DE6E06E9}"/>
                </a:ext>
              </a:extLst>
            </p:cNvPr>
            <p:cNvGrpSpPr/>
            <p:nvPr/>
          </p:nvGrpSpPr>
          <p:grpSpPr>
            <a:xfrm>
              <a:off x="8282267" y="4044501"/>
              <a:ext cx="1220657" cy="1255348"/>
              <a:chOff x="7051547" y="2313431"/>
              <a:chExt cx="1007744" cy="1005840"/>
            </a:xfrm>
          </p:grpSpPr>
          <p:sp>
            <p:nvSpPr>
              <p:cNvPr id="62" name="object 63">
                <a:extLst>
                  <a:ext uri="{FF2B5EF4-FFF2-40B4-BE49-F238E27FC236}">
                    <a16:creationId xmlns:a16="http://schemas.microsoft.com/office/drawing/2014/main" id="{A645029C-E6EC-33CC-8750-8006C5A3E27E}"/>
                  </a:ext>
                </a:extLst>
              </p:cNvPr>
              <p:cNvSpPr/>
              <p:nvPr/>
            </p:nvSpPr>
            <p:spPr>
              <a:xfrm>
                <a:off x="7051547" y="2313431"/>
                <a:ext cx="1007744" cy="1005840"/>
              </a:xfrm>
              <a:custGeom>
                <a:avLst/>
                <a:gdLst/>
                <a:ahLst/>
                <a:cxnLst/>
                <a:rect l="l" t="t" r="r" b="b"/>
                <a:pathLst>
                  <a:path w="1007745" h="1005839">
                    <a:moveTo>
                      <a:pt x="503681" y="0"/>
                    </a:moveTo>
                    <a:lnTo>
                      <a:pt x="455181" y="2302"/>
                    </a:lnTo>
                    <a:lnTo>
                      <a:pt x="407983" y="9068"/>
                    </a:lnTo>
                    <a:lnTo>
                      <a:pt x="362299" y="20088"/>
                    </a:lnTo>
                    <a:lnTo>
                      <a:pt x="318340" y="35150"/>
                    </a:lnTo>
                    <a:lnTo>
                      <a:pt x="276318" y="54044"/>
                    </a:lnTo>
                    <a:lnTo>
                      <a:pt x="236444" y="76558"/>
                    </a:lnTo>
                    <a:lnTo>
                      <a:pt x="198929" y="102483"/>
                    </a:lnTo>
                    <a:lnTo>
                      <a:pt x="163984" y="131608"/>
                    </a:lnTo>
                    <a:lnTo>
                      <a:pt x="131821" y="163720"/>
                    </a:lnTo>
                    <a:lnTo>
                      <a:pt x="102651" y="198611"/>
                    </a:lnTo>
                    <a:lnTo>
                      <a:pt x="76684" y="236069"/>
                    </a:lnTo>
                    <a:lnTo>
                      <a:pt x="54133" y="275883"/>
                    </a:lnTo>
                    <a:lnTo>
                      <a:pt x="35208" y="317842"/>
                    </a:lnTo>
                    <a:lnTo>
                      <a:pt x="20121" y="361737"/>
                    </a:lnTo>
                    <a:lnTo>
                      <a:pt x="9083" y="407355"/>
                    </a:lnTo>
                    <a:lnTo>
                      <a:pt x="2306" y="454486"/>
                    </a:lnTo>
                    <a:lnTo>
                      <a:pt x="0" y="502919"/>
                    </a:lnTo>
                    <a:lnTo>
                      <a:pt x="2306" y="551353"/>
                    </a:lnTo>
                    <a:lnTo>
                      <a:pt x="9083" y="598484"/>
                    </a:lnTo>
                    <a:lnTo>
                      <a:pt x="20121" y="644102"/>
                    </a:lnTo>
                    <a:lnTo>
                      <a:pt x="35208" y="687997"/>
                    </a:lnTo>
                    <a:lnTo>
                      <a:pt x="54133" y="729956"/>
                    </a:lnTo>
                    <a:lnTo>
                      <a:pt x="76684" y="769770"/>
                    </a:lnTo>
                    <a:lnTo>
                      <a:pt x="102651" y="807228"/>
                    </a:lnTo>
                    <a:lnTo>
                      <a:pt x="131821" y="842119"/>
                    </a:lnTo>
                    <a:lnTo>
                      <a:pt x="163984" y="874231"/>
                    </a:lnTo>
                    <a:lnTo>
                      <a:pt x="198929" y="903356"/>
                    </a:lnTo>
                    <a:lnTo>
                      <a:pt x="236444" y="929281"/>
                    </a:lnTo>
                    <a:lnTo>
                      <a:pt x="276318" y="951795"/>
                    </a:lnTo>
                    <a:lnTo>
                      <a:pt x="318340" y="970689"/>
                    </a:lnTo>
                    <a:lnTo>
                      <a:pt x="362299" y="985751"/>
                    </a:lnTo>
                    <a:lnTo>
                      <a:pt x="407983" y="996771"/>
                    </a:lnTo>
                    <a:lnTo>
                      <a:pt x="455181" y="1003537"/>
                    </a:lnTo>
                    <a:lnTo>
                      <a:pt x="503681" y="1005840"/>
                    </a:lnTo>
                    <a:lnTo>
                      <a:pt x="552182" y="1003537"/>
                    </a:lnTo>
                    <a:lnTo>
                      <a:pt x="599380" y="996771"/>
                    </a:lnTo>
                    <a:lnTo>
                      <a:pt x="645064" y="985751"/>
                    </a:lnTo>
                    <a:lnTo>
                      <a:pt x="689023" y="970689"/>
                    </a:lnTo>
                    <a:lnTo>
                      <a:pt x="731045" y="951795"/>
                    </a:lnTo>
                    <a:lnTo>
                      <a:pt x="770919" y="929281"/>
                    </a:lnTo>
                    <a:lnTo>
                      <a:pt x="808434" y="903356"/>
                    </a:lnTo>
                    <a:lnTo>
                      <a:pt x="843379" y="874231"/>
                    </a:lnTo>
                    <a:lnTo>
                      <a:pt x="875542" y="842119"/>
                    </a:lnTo>
                    <a:lnTo>
                      <a:pt x="904712" y="807228"/>
                    </a:lnTo>
                    <a:lnTo>
                      <a:pt x="930679" y="769770"/>
                    </a:lnTo>
                    <a:lnTo>
                      <a:pt x="953230" y="729956"/>
                    </a:lnTo>
                    <a:lnTo>
                      <a:pt x="972155" y="687997"/>
                    </a:lnTo>
                    <a:lnTo>
                      <a:pt x="987242" y="644102"/>
                    </a:lnTo>
                    <a:lnTo>
                      <a:pt x="998280" y="598484"/>
                    </a:lnTo>
                    <a:lnTo>
                      <a:pt x="1005057" y="551353"/>
                    </a:lnTo>
                    <a:lnTo>
                      <a:pt x="1007363" y="502919"/>
                    </a:lnTo>
                    <a:lnTo>
                      <a:pt x="1005057" y="454486"/>
                    </a:lnTo>
                    <a:lnTo>
                      <a:pt x="998280" y="407355"/>
                    </a:lnTo>
                    <a:lnTo>
                      <a:pt x="987242" y="361737"/>
                    </a:lnTo>
                    <a:lnTo>
                      <a:pt x="972155" y="317842"/>
                    </a:lnTo>
                    <a:lnTo>
                      <a:pt x="953230" y="275883"/>
                    </a:lnTo>
                    <a:lnTo>
                      <a:pt x="930679" y="236069"/>
                    </a:lnTo>
                    <a:lnTo>
                      <a:pt x="904712" y="198611"/>
                    </a:lnTo>
                    <a:lnTo>
                      <a:pt x="875542" y="163720"/>
                    </a:lnTo>
                    <a:lnTo>
                      <a:pt x="843379" y="131608"/>
                    </a:lnTo>
                    <a:lnTo>
                      <a:pt x="808434" y="102483"/>
                    </a:lnTo>
                    <a:lnTo>
                      <a:pt x="770919" y="76558"/>
                    </a:lnTo>
                    <a:lnTo>
                      <a:pt x="731045" y="54044"/>
                    </a:lnTo>
                    <a:lnTo>
                      <a:pt x="689023" y="35150"/>
                    </a:lnTo>
                    <a:lnTo>
                      <a:pt x="645064" y="20088"/>
                    </a:lnTo>
                    <a:lnTo>
                      <a:pt x="599380" y="9068"/>
                    </a:lnTo>
                    <a:lnTo>
                      <a:pt x="552182" y="2302"/>
                    </a:lnTo>
                    <a:lnTo>
                      <a:pt x="503681" y="0"/>
                    </a:lnTo>
                    <a:close/>
                  </a:path>
                </a:pathLst>
              </a:custGeom>
              <a:solidFill>
                <a:sysClr val="window" lastClr="FFFFFF"/>
              </a:solidFill>
              <a:ln w="28575">
                <a:solidFill>
                  <a:schemeClr val="accent6"/>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pic>
            <p:nvPicPr>
              <p:cNvPr id="64" name="object 62">
                <a:extLst>
                  <a:ext uri="{FF2B5EF4-FFF2-40B4-BE49-F238E27FC236}">
                    <a16:creationId xmlns:a16="http://schemas.microsoft.com/office/drawing/2014/main" id="{23A80527-60D2-6EBB-185D-E360FB7E122C}"/>
                  </a:ext>
                </a:extLst>
              </p:cNvPr>
              <p:cNvPicPr/>
              <p:nvPr/>
            </p:nvPicPr>
            <p:blipFill>
              <a:blip r:embed="rId2" cstate="print"/>
              <a:stretch>
                <a:fillRect/>
              </a:stretch>
            </p:blipFill>
            <p:spPr>
              <a:xfrm>
                <a:off x="7591296" y="2877622"/>
                <a:ext cx="266446" cy="336803"/>
              </a:xfrm>
              <a:prstGeom prst="rect">
                <a:avLst/>
              </a:prstGeom>
            </p:spPr>
          </p:pic>
        </p:grpSp>
        <p:pic>
          <p:nvPicPr>
            <p:cNvPr id="65" name="Graphic 64">
              <a:extLst>
                <a:ext uri="{FF2B5EF4-FFF2-40B4-BE49-F238E27FC236}">
                  <a16:creationId xmlns:a16="http://schemas.microsoft.com/office/drawing/2014/main" id="{4DA9B966-AA5E-2856-E0D0-52E9B25DD7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2701" y="4213761"/>
              <a:ext cx="714299" cy="493044"/>
            </a:xfrm>
            <a:prstGeom prst="rect">
              <a:avLst/>
            </a:prstGeom>
            <a:effectLst>
              <a:outerShdw blurRad="50800" dist="38100" dir="2700000" algn="tl" rotWithShape="0">
                <a:prstClr val="black">
                  <a:alpha val="20000"/>
                </a:prstClr>
              </a:outerShdw>
            </a:effectLst>
          </p:spPr>
        </p:pic>
        <p:sp>
          <p:nvSpPr>
            <p:cNvPr id="66" name="object 34">
              <a:extLst>
                <a:ext uri="{FF2B5EF4-FFF2-40B4-BE49-F238E27FC236}">
                  <a16:creationId xmlns:a16="http://schemas.microsoft.com/office/drawing/2014/main" id="{18CBC48A-5509-319C-CF0C-BB85538F4B52}"/>
                </a:ext>
              </a:extLst>
            </p:cNvPr>
            <p:cNvSpPr txBox="1"/>
            <p:nvPr/>
          </p:nvSpPr>
          <p:spPr>
            <a:xfrm>
              <a:off x="8516508" y="4748077"/>
              <a:ext cx="456322" cy="382156"/>
            </a:xfrm>
            <a:prstGeom prst="rect">
              <a:avLst/>
            </a:prstGeom>
          </p:spPr>
          <p:txBody>
            <a:bodyPr vert="horz" wrap="square" lIns="0" tIns="12700" rIns="0" bIns="0" rtlCol="0">
              <a:spAutoFit/>
            </a:bodyPr>
            <a:lstStyle/>
            <a:p>
              <a:pPr marL="12700" marR="0" lvl="0" indent="0" algn="ctr" defTabSz="1219170" rtl="0" eaLnBrk="1" fontAlgn="auto" latinLnBrk="0" hangingPunct="1">
                <a:lnSpc>
                  <a:spcPct val="100000"/>
                </a:lnSpc>
                <a:spcBef>
                  <a:spcPts val="100"/>
                </a:spcBef>
                <a:spcAft>
                  <a:spcPts val="0"/>
                </a:spcAft>
                <a:buClrTx/>
                <a:buSzTx/>
                <a:buFontTx/>
                <a:buNone/>
                <a:tabLst/>
                <a:defRPr/>
              </a:pPr>
              <a:r>
                <a:rPr kumimoji="0" lang="it-IT" sz="1200" b="0" i="0" u="none" strike="noStrike" kern="1200" cap="none" spc="-20" normalizeH="0" baseline="0" noProof="0" dirty="0">
                  <a:ln>
                    <a:noFill/>
                  </a:ln>
                  <a:solidFill>
                    <a:prstClr val="black"/>
                  </a:solidFill>
                  <a:effectLst/>
                  <a:uLnTx/>
                  <a:uFillTx/>
                  <a:latin typeface="GSK Precision Light"/>
                  <a:ea typeface="+mn-ea"/>
                  <a:cs typeface="Century Gothic"/>
                </a:rPr>
                <a:t>Globuli Rossi</a:t>
              </a:r>
              <a:endParaRPr kumimoji="0" sz="1200" b="0" i="0" u="none" strike="noStrike" kern="1200" cap="none" spc="0" normalizeH="0" baseline="0" noProof="0" dirty="0">
                <a:ln>
                  <a:noFill/>
                </a:ln>
                <a:solidFill>
                  <a:prstClr val="black"/>
                </a:solidFill>
                <a:effectLst/>
                <a:uLnTx/>
                <a:uFillTx/>
                <a:latin typeface="GSK Precision Light"/>
                <a:ea typeface="+mn-ea"/>
                <a:cs typeface="Century Gothic"/>
              </a:endParaRPr>
            </a:p>
          </p:txBody>
        </p:sp>
      </p:grpSp>
      <p:grpSp>
        <p:nvGrpSpPr>
          <p:cNvPr id="15" name="Group 14">
            <a:extLst>
              <a:ext uri="{FF2B5EF4-FFF2-40B4-BE49-F238E27FC236}">
                <a16:creationId xmlns:a16="http://schemas.microsoft.com/office/drawing/2014/main" id="{748C84B1-C6B9-4DFD-44B3-A975D93A646D}"/>
              </a:ext>
            </a:extLst>
          </p:cNvPr>
          <p:cNvGrpSpPr/>
          <p:nvPr/>
        </p:nvGrpSpPr>
        <p:grpSpPr>
          <a:xfrm>
            <a:off x="8227277" y="1802017"/>
            <a:ext cx="653942" cy="673800"/>
            <a:chOff x="10085240" y="1627670"/>
            <a:chExt cx="713232" cy="713232"/>
          </a:xfrm>
        </p:grpSpPr>
        <p:sp>
          <p:nvSpPr>
            <p:cNvPr id="3" name="Oval 2">
              <a:extLst>
                <a:ext uri="{FF2B5EF4-FFF2-40B4-BE49-F238E27FC236}">
                  <a16:creationId xmlns:a16="http://schemas.microsoft.com/office/drawing/2014/main" id="{01510198-4146-3D31-BFC7-786CE722C257}"/>
                </a:ext>
              </a:extLst>
            </p:cNvPr>
            <p:cNvSpPr/>
            <p:nvPr/>
          </p:nvSpPr>
          <p:spPr>
            <a:xfrm>
              <a:off x="10085240" y="1627670"/>
              <a:ext cx="713232" cy="7132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D9212E"/>
                </a:solidFill>
                <a:effectLst/>
                <a:uLnTx/>
                <a:uFillTx/>
                <a:latin typeface="GSK Precision Light"/>
                <a:ea typeface="+mn-ea"/>
                <a:cs typeface="Arial"/>
              </a:endParaRPr>
            </a:p>
          </p:txBody>
        </p:sp>
        <p:sp>
          <p:nvSpPr>
            <p:cNvPr id="5" name="Flowchart: Connector 4">
              <a:extLst>
                <a:ext uri="{FF2B5EF4-FFF2-40B4-BE49-F238E27FC236}">
                  <a16:creationId xmlns:a16="http://schemas.microsoft.com/office/drawing/2014/main" id="{1D4DCA4C-83D1-C662-19F6-48A63A071219}"/>
                </a:ext>
              </a:extLst>
            </p:cNvPr>
            <p:cNvSpPr/>
            <p:nvPr/>
          </p:nvSpPr>
          <p:spPr>
            <a:xfrm>
              <a:off x="10251705" y="1801472"/>
              <a:ext cx="217715" cy="21152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D9212E"/>
                </a:solidFill>
                <a:effectLst/>
                <a:uLnTx/>
                <a:uFillTx/>
                <a:latin typeface="GSK Precision Light"/>
                <a:ea typeface="+mn-ea"/>
                <a:cs typeface="Arial"/>
              </a:endParaRPr>
            </a:p>
          </p:txBody>
        </p:sp>
        <p:sp>
          <p:nvSpPr>
            <p:cNvPr id="68" name="Flowchart: Connector 67">
              <a:extLst>
                <a:ext uri="{FF2B5EF4-FFF2-40B4-BE49-F238E27FC236}">
                  <a16:creationId xmlns:a16="http://schemas.microsoft.com/office/drawing/2014/main" id="{9D9476C8-A5B3-69A6-1295-751D9CCC89AD}"/>
                </a:ext>
              </a:extLst>
            </p:cNvPr>
            <p:cNvSpPr/>
            <p:nvPr/>
          </p:nvSpPr>
          <p:spPr>
            <a:xfrm>
              <a:off x="10436494" y="1981898"/>
              <a:ext cx="217715" cy="21152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D9212E"/>
                </a:solidFill>
                <a:effectLst/>
                <a:uLnTx/>
                <a:uFillTx/>
                <a:latin typeface="GSK Precision Light"/>
                <a:ea typeface="+mn-ea"/>
                <a:cs typeface="Arial"/>
              </a:endParaRPr>
            </a:p>
          </p:txBody>
        </p:sp>
        <p:cxnSp>
          <p:nvCxnSpPr>
            <p:cNvPr id="69" name="Straight Connector 68">
              <a:extLst>
                <a:ext uri="{FF2B5EF4-FFF2-40B4-BE49-F238E27FC236}">
                  <a16:creationId xmlns:a16="http://schemas.microsoft.com/office/drawing/2014/main" id="{921F8E52-A1F4-BC1B-D9F4-D9823FF5A496}"/>
                </a:ext>
              </a:extLst>
            </p:cNvPr>
            <p:cNvCxnSpPr>
              <a:stCxn id="5" idx="3"/>
              <a:endCxn id="5" idx="7"/>
            </p:cNvCxnSpPr>
            <p:nvPr/>
          </p:nvCxnSpPr>
          <p:spPr>
            <a:xfrm flipV="1">
              <a:off x="10283589" y="1832449"/>
              <a:ext cx="153947" cy="14956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a:extLst>
              <a:ext uri="{FF2B5EF4-FFF2-40B4-BE49-F238E27FC236}">
                <a16:creationId xmlns:a16="http://schemas.microsoft.com/office/drawing/2014/main" id="{237D7692-E499-6596-9BB1-EEFC6E108EBB}"/>
              </a:ext>
            </a:extLst>
          </p:cNvPr>
          <p:cNvCxnSpPr>
            <a:cxnSpLocks/>
            <a:stCxn id="68" idx="5"/>
            <a:endCxn id="5" idx="5"/>
          </p:cNvCxnSpPr>
          <p:nvPr/>
        </p:nvCxnSpPr>
        <p:spPr>
          <a:xfrm flipH="1" flipV="1">
            <a:off x="8550288" y="2136773"/>
            <a:ext cx="169428" cy="17045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F86D025C-33C3-0302-02D6-6F291BB2E1F1}"/>
              </a:ext>
            </a:extLst>
          </p:cNvPr>
          <p:cNvGrpSpPr/>
          <p:nvPr/>
        </p:nvGrpSpPr>
        <p:grpSpPr>
          <a:xfrm>
            <a:off x="1063460" y="1800739"/>
            <a:ext cx="673457" cy="693909"/>
            <a:chOff x="1355247" y="1475282"/>
            <a:chExt cx="734517" cy="734518"/>
          </a:xfrm>
        </p:grpSpPr>
        <p:sp>
          <p:nvSpPr>
            <p:cNvPr id="41" name="object 41">
              <a:extLst>
                <a:ext uri="{FF2B5EF4-FFF2-40B4-BE49-F238E27FC236}">
                  <a16:creationId xmlns:a16="http://schemas.microsoft.com/office/drawing/2014/main" id="{62EBE910-DED5-47DD-161A-EF17F32DE245}"/>
                </a:ext>
              </a:extLst>
            </p:cNvPr>
            <p:cNvSpPr/>
            <p:nvPr/>
          </p:nvSpPr>
          <p:spPr>
            <a:xfrm>
              <a:off x="1355247" y="1475282"/>
              <a:ext cx="734517" cy="734518"/>
            </a:xfrm>
            <a:custGeom>
              <a:avLst/>
              <a:gdLst/>
              <a:ahLst/>
              <a:cxnLst/>
              <a:rect l="l" t="t" r="r" b="b"/>
              <a:pathLst>
                <a:path w="502919" h="502919">
                  <a:moveTo>
                    <a:pt x="251460" y="0"/>
                  </a:moveTo>
                  <a:lnTo>
                    <a:pt x="206260" y="4049"/>
                  </a:lnTo>
                  <a:lnTo>
                    <a:pt x="163718" y="15725"/>
                  </a:lnTo>
                  <a:lnTo>
                    <a:pt x="124544" y="34318"/>
                  </a:lnTo>
                  <a:lnTo>
                    <a:pt x="89448" y="59120"/>
                  </a:lnTo>
                  <a:lnTo>
                    <a:pt x="59141" y="89422"/>
                  </a:lnTo>
                  <a:lnTo>
                    <a:pt x="34332" y="124516"/>
                  </a:lnTo>
                  <a:lnTo>
                    <a:pt x="15732" y="163693"/>
                  </a:lnTo>
                  <a:lnTo>
                    <a:pt x="4051" y="206243"/>
                  </a:lnTo>
                  <a:lnTo>
                    <a:pt x="0" y="251460"/>
                  </a:lnTo>
                  <a:lnTo>
                    <a:pt x="4051" y="296676"/>
                  </a:lnTo>
                  <a:lnTo>
                    <a:pt x="15732" y="339226"/>
                  </a:lnTo>
                  <a:lnTo>
                    <a:pt x="34332" y="378403"/>
                  </a:lnTo>
                  <a:lnTo>
                    <a:pt x="59141" y="413497"/>
                  </a:lnTo>
                  <a:lnTo>
                    <a:pt x="89448" y="443799"/>
                  </a:lnTo>
                  <a:lnTo>
                    <a:pt x="124544" y="468601"/>
                  </a:lnTo>
                  <a:lnTo>
                    <a:pt x="163718" y="487194"/>
                  </a:lnTo>
                  <a:lnTo>
                    <a:pt x="206260" y="498870"/>
                  </a:lnTo>
                  <a:lnTo>
                    <a:pt x="251460" y="502920"/>
                  </a:lnTo>
                  <a:lnTo>
                    <a:pt x="296676" y="498870"/>
                  </a:lnTo>
                  <a:lnTo>
                    <a:pt x="339226" y="487194"/>
                  </a:lnTo>
                  <a:lnTo>
                    <a:pt x="378403" y="468601"/>
                  </a:lnTo>
                  <a:lnTo>
                    <a:pt x="413497" y="443799"/>
                  </a:lnTo>
                  <a:lnTo>
                    <a:pt x="443799" y="413497"/>
                  </a:lnTo>
                  <a:lnTo>
                    <a:pt x="468601" y="378403"/>
                  </a:lnTo>
                  <a:lnTo>
                    <a:pt x="487194" y="339226"/>
                  </a:lnTo>
                  <a:lnTo>
                    <a:pt x="498870" y="296676"/>
                  </a:lnTo>
                  <a:lnTo>
                    <a:pt x="502920" y="251460"/>
                  </a:lnTo>
                  <a:lnTo>
                    <a:pt x="498870" y="206243"/>
                  </a:lnTo>
                  <a:lnTo>
                    <a:pt x="487194" y="163693"/>
                  </a:lnTo>
                  <a:lnTo>
                    <a:pt x="468601" y="124516"/>
                  </a:lnTo>
                  <a:lnTo>
                    <a:pt x="443799" y="89422"/>
                  </a:lnTo>
                  <a:lnTo>
                    <a:pt x="413497" y="59120"/>
                  </a:lnTo>
                  <a:lnTo>
                    <a:pt x="378403" y="34318"/>
                  </a:lnTo>
                  <a:lnTo>
                    <a:pt x="339226" y="15725"/>
                  </a:lnTo>
                  <a:lnTo>
                    <a:pt x="296676" y="4049"/>
                  </a:lnTo>
                  <a:lnTo>
                    <a:pt x="251460" y="0"/>
                  </a:lnTo>
                  <a:close/>
                </a:path>
              </a:pathLst>
            </a:custGeom>
            <a:solidFill>
              <a:schemeClr val="tx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GSK Precision Light"/>
                <a:ea typeface="+mn-ea"/>
                <a:cs typeface="Noto Sans"/>
              </a:endParaRPr>
            </a:p>
          </p:txBody>
        </p:sp>
        <p:pic>
          <p:nvPicPr>
            <p:cNvPr id="71" name="Graphic 70" descr="Bone outline">
              <a:extLst>
                <a:ext uri="{FF2B5EF4-FFF2-40B4-BE49-F238E27FC236}">
                  <a16:creationId xmlns:a16="http://schemas.microsoft.com/office/drawing/2014/main" id="{D3D058C1-5153-B1B6-A3E1-739CED0A3B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8257" y="1551861"/>
              <a:ext cx="595600" cy="595600"/>
            </a:xfrm>
            <a:prstGeom prst="rect">
              <a:avLst/>
            </a:prstGeom>
          </p:spPr>
        </p:pic>
        <p:sp>
          <p:nvSpPr>
            <p:cNvPr id="74" name="Rectangle: Rounded Corners 73">
              <a:extLst>
                <a:ext uri="{FF2B5EF4-FFF2-40B4-BE49-F238E27FC236}">
                  <a16:creationId xmlns:a16="http://schemas.microsoft.com/office/drawing/2014/main" id="{995B35DA-5EA1-CE80-B8AC-9B478D6EAAD6}"/>
                </a:ext>
              </a:extLst>
            </p:cNvPr>
            <p:cNvSpPr/>
            <p:nvPr/>
          </p:nvSpPr>
          <p:spPr>
            <a:xfrm rot="2738040">
              <a:off x="1688068" y="1693157"/>
              <a:ext cx="57173" cy="308283"/>
            </a:xfrm>
            <a:prstGeom prst="roundRect">
              <a:avLst/>
            </a:prstGeom>
            <a:pattFill prst="dkDnDiag">
              <a:fgClr>
                <a:schemeClr val="accent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D9212E"/>
                </a:solidFill>
                <a:effectLst/>
                <a:uLnTx/>
                <a:uFillTx/>
                <a:latin typeface="GSK Precision Light"/>
                <a:ea typeface="+mn-ea"/>
                <a:cs typeface="Arial"/>
              </a:endParaRPr>
            </a:p>
          </p:txBody>
        </p:sp>
      </p:grpSp>
      <p:sp>
        <p:nvSpPr>
          <p:cNvPr id="82" name="object 41">
            <a:extLst>
              <a:ext uri="{FF2B5EF4-FFF2-40B4-BE49-F238E27FC236}">
                <a16:creationId xmlns:a16="http://schemas.microsoft.com/office/drawing/2014/main" id="{4797BE1E-112C-7F47-C818-684423962922}"/>
              </a:ext>
            </a:extLst>
          </p:cNvPr>
          <p:cNvSpPr/>
          <p:nvPr/>
        </p:nvSpPr>
        <p:spPr>
          <a:xfrm>
            <a:off x="3396026" y="1801982"/>
            <a:ext cx="673457" cy="693909"/>
          </a:xfrm>
          <a:custGeom>
            <a:avLst/>
            <a:gdLst/>
            <a:ahLst/>
            <a:cxnLst/>
            <a:rect l="l" t="t" r="r" b="b"/>
            <a:pathLst>
              <a:path w="502919" h="502919">
                <a:moveTo>
                  <a:pt x="251460" y="0"/>
                </a:moveTo>
                <a:lnTo>
                  <a:pt x="206260" y="4049"/>
                </a:lnTo>
                <a:lnTo>
                  <a:pt x="163718" y="15725"/>
                </a:lnTo>
                <a:lnTo>
                  <a:pt x="124544" y="34318"/>
                </a:lnTo>
                <a:lnTo>
                  <a:pt x="89448" y="59120"/>
                </a:lnTo>
                <a:lnTo>
                  <a:pt x="59141" y="89422"/>
                </a:lnTo>
                <a:lnTo>
                  <a:pt x="34332" y="124516"/>
                </a:lnTo>
                <a:lnTo>
                  <a:pt x="15732" y="163693"/>
                </a:lnTo>
                <a:lnTo>
                  <a:pt x="4051" y="206243"/>
                </a:lnTo>
                <a:lnTo>
                  <a:pt x="0" y="251460"/>
                </a:lnTo>
                <a:lnTo>
                  <a:pt x="4051" y="296676"/>
                </a:lnTo>
                <a:lnTo>
                  <a:pt x="15732" y="339226"/>
                </a:lnTo>
                <a:lnTo>
                  <a:pt x="34332" y="378403"/>
                </a:lnTo>
                <a:lnTo>
                  <a:pt x="59141" y="413497"/>
                </a:lnTo>
                <a:lnTo>
                  <a:pt x="89448" y="443799"/>
                </a:lnTo>
                <a:lnTo>
                  <a:pt x="124544" y="468601"/>
                </a:lnTo>
                <a:lnTo>
                  <a:pt x="163718" y="487194"/>
                </a:lnTo>
                <a:lnTo>
                  <a:pt x="206260" y="498870"/>
                </a:lnTo>
                <a:lnTo>
                  <a:pt x="251460" y="502920"/>
                </a:lnTo>
                <a:lnTo>
                  <a:pt x="296676" y="498870"/>
                </a:lnTo>
                <a:lnTo>
                  <a:pt x="339226" y="487194"/>
                </a:lnTo>
                <a:lnTo>
                  <a:pt x="378403" y="468601"/>
                </a:lnTo>
                <a:lnTo>
                  <a:pt x="413497" y="443799"/>
                </a:lnTo>
                <a:lnTo>
                  <a:pt x="443799" y="413497"/>
                </a:lnTo>
                <a:lnTo>
                  <a:pt x="468601" y="378403"/>
                </a:lnTo>
                <a:lnTo>
                  <a:pt x="487194" y="339226"/>
                </a:lnTo>
                <a:lnTo>
                  <a:pt x="498870" y="296676"/>
                </a:lnTo>
                <a:lnTo>
                  <a:pt x="502920" y="251460"/>
                </a:lnTo>
                <a:lnTo>
                  <a:pt x="498870" y="206243"/>
                </a:lnTo>
                <a:lnTo>
                  <a:pt x="487194" y="163693"/>
                </a:lnTo>
                <a:lnTo>
                  <a:pt x="468601" y="124516"/>
                </a:lnTo>
                <a:lnTo>
                  <a:pt x="443799" y="89422"/>
                </a:lnTo>
                <a:lnTo>
                  <a:pt x="413497" y="59120"/>
                </a:lnTo>
                <a:lnTo>
                  <a:pt x="378403" y="34318"/>
                </a:lnTo>
                <a:lnTo>
                  <a:pt x="339226" y="15725"/>
                </a:lnTo>
                <a:lnTo>
                  <a:pt x="296676" y="4049"/>
                </a:lnTo>
                <a:lnTo>
                  <a:pt x="251460" y="0"/>
                </a:lnTo>
                <a:close/>
              </a:path>
            </a:pathLst>
          </a:custGeom>
          <a:solidFill>
            <a:schemeClr val="accent1"/>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GSK Precision Light"/>
              <a:ea typeface="+mn-ea"/>
              <a:cs typeface="Noto Sans"/>
            </a:endParaRPr>
          </a:p>
        </p:txBody>
      </p:sp>
      <p:pic>
        <p:nvPicPr>
          <p:cNvPr id="84" name="Graphic 83" descr="Network outline">
            <a:extLst>
              <a:ext uri="{FF2B5EF4-FFF2-40B4-BE49-F238E27FC236}">
                <a16:creationId xmlns:a16="http://schemas.microsoft.com/office/drawing/2014/main" id="{45629775-2EF6-06CF-DA21-FFD761FA57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81217" y="1868821"/>
            <a:ext cx="510184" cy="525677"/>
          </a:xfrm>
          <a:prstGeom prst="rect">
            <a:avLst/>
          </a:prstGeom>
        </p:spPr>
      </p:pic>
      <p:sp>
        <p:nvSpPr>
          <p:cNvPr id="96" name="object 41">
            <a:extLst>
              <a:ext uri="{FF2B5EF4-FFF2-40B4-BE49-F238E27FC236}">
                <a16:creationId xmlns:a16="http://schemas.microsoft.com/office/drawing/2014/main" id="{F3D71548-3EF4-2967-8F67-0995EE979A14}"/>
              </a:ext>
            </a:extLst>
          </p:cNvPr>
          <p:cNvSpPr/>
          <p:nvPr/>
        </p:nvSpPr>
        <p:spPr>
          <a:xfrm>
            <a:off x="5802180" y="1801266"/>
            <a:ext cx="673457" cy="693909"/>
          </a:xfrm>
          <a:custGeom>
            <a:avLst/>
            <a:gdLst/>
            <a:ahLst/>
            <a:cxnLst/>
            <a:rect l="l" t="t" r="r" b="b"/>
            <a:pathLst>
              <a:path w="502919" h="502919">
                <a:moveTo>
                  <a:pt x="251460" y="0"/>
                </a:moveTo>
                <a:lnTo>
                  <a:pt x="206260" y="4049"/>
                </a:lnTo>
                <a:lnTo>
                  <a:pt x="163718" y="15725"/>
                </a:lnTo>
                <a:lnTo>
                  <a:pt x="124544" y="34318"/>
                </a:lnTo>
                <a:lnTo>
                  <a:pt x="89448" y="59120"/>
                </a:lnTo>
                <a:lnTo>
                  <a:pt x="59141" y="89422"/>
                </a:lnTo>
                <a:lnTo>
                  <a:pt x="34332" y="124516"/>
                </a:lnTo>
                <a:lnTo>
                  <a:pt x="15732" y="163693"/>
                </a:lnTo>
                <a:lnTo>
                  <a:pt x="4051" y="206243"/>
                </a:lnTo>
                <a:lnTo>
                  <a:pt x="0" y="251460"/>
                </a:lnTo>
                <a:lnTo>
                  <a:pt x="4051" y="296676"/>
                </a:lnTo>
                <a:lnTo>
                  <a:pt x="15732" y="339226"/>
                </a:lnTo>
                <a:lnTo>
                  <a:pt x="34332" y="378403"/>
                </a:lnTo>
                <a:lnTo>
                  <a:pt x="59141" y="413497"/>
                </a:lnTo>
                <a:lnTo>
                  <a:pt x="89448" y="443799"/>
                </a:lnTo>
                <a:lnTo>
                  <a:pt x="124544" y="468601"/>
                </a:lnTo>
                <a:lnTo>
                  <a:pt x="163718" y="487194"/>
                </a:lnTo>
                <a:lnTo>
                  <a:pt x="206260" y="498870"/>
                </a:lnTo>
                <a:lnTo>
                  <a:pt x="251460" y="502920"/>
                </a:lnTo>
                <a:lnTo>
                  <a:pt x="296676" y="498870"/>
                </a:lnTo>
                <a:lnTo>
                  <a:pt x="339226" y="487194"/>
                </a:lnTo>
                <a:lnTo>
                  <a:pt x="378403" y="468601"/>
                </a:lnTo>
                <a:lnTo>
                  <a:pt x="413497" y="443799"/>
                </a:lnTo>
                <a:lnTo>
                  <a:pt x="443799" y="413497"/>
                </a:lnTo>
                <a:lnTo>
                  <a:pt x="468601" y="378403"/>
                </a:lnTo>
                <a:lnTo>
                  <a:pt x="487194" y="339226"/>
                </a:lnTo>
                <a:lnTo>
                  <a:pt x="498870" y="296676"/>
                </a:lnTo>
                <a:lnTo>
                  <a:pt x="502920" y="251460"/>
                </a:lnTo>
                <a:lnTo>
                  <a:pt x="498870" y="206243"/>
                </a:lnTo>
                <a:lnTo>
                  <a:pt x="487194" y="163693"/>
                </a:lnTo>
                <a:lnTo>
                  <a:pt x="468601" y="124516"/>
                </a:lnTo>
                <a:lnTo>
                  <a:pt x="443799" y="89422"/>
                </a:lnTo>
                <a:lnTo>
                  <a:pt x="413497" y="59120"/>
                </a:lnTo>
                <a:lnTo>
                  <a:pt x="378403" y="34318"/>
                </a:lnTo>
                <a:lnTo>
                  <a:pt x="339226" y="15725"/>
                </a:lnTo>
                <a:lnTo>
                  <a:pt x="296676" y="4049"/>
                </a:lnTo>
                <a:lnTo>
                  <a:pt x="251460" y="0"/>
                </a:lnTo>
                <a:close/>
              </a:path>
            </a:pathLst>
          </a:custGeom>
          <a:solidFill>
            <a:schemeClr val="accent2"/>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GSK Precision Light"/>
              <a:ea typeface="+mn-ea"/>
              <a:cs typeface="Noto Sans"/>
            </a:endParaRPr>
          </a:p>
        </p:txBody>
      </p:sp>
      <p:grpSp>
        <p:nvGrpSpPr>
          <p:cNvPr id="85" name="Group 84">
            <a:extLst>
              <a:ext uri="{FF2B5EF4-FFF2-40B4-BE49-F238E27FC236}">
                <a16:creationId xmlns:a16="http://schemas.microsoft.com/office/drawing/2014/main" id="{6229A138-B5D7-A4CA-DC44-B8CECC05054A}"/>
              </a:ext>
            </a:extLst>
          </p:cNvPr>
          <p:cNvGrpSpPr/>
          <p:nvPr/>
        </p:nvGrpSpPr>
        <p:grpSpPr>
          <a:xfrm>
            <a:off x="5921915" y="1956037"/>
            <a:ext cx="457971" cy="1100798"/>
            <a:chOff x="5008449" y="738194"/>
            <a:chExt cx="842392" cy="1165219"/>
          </a:xfrm>
          <a:solidFill>
            <a:schemeClr val="bg1"/>
          </a:solidFill>
        </p:grpSpPr>
        <p:sp>
          <p:nvSpPr>
            <p:cNvPr id="86" name="Freeform 106">
              <a:extLst>
                <a:ext uri="{FF2B5EF4-FFF2-40B4-BE49-F238E27FC236}">
                  <a16:creationId xmlns:a16="http://schemas.microsoft.com/office/drawing/2014/main" id="{8FEECC99-8AD7-7D04-56D3-3D94974744A0}"/>
                </a:ext>
              </a:extLst>
            </p:cNvPr>
            <p:cNvSpPr>
              <a:spLocks/>
            </p:cNvSpPr>
            <p:nvPr/>
          </p:nvSpPr>
          <p:spPr bwMode="auto">
            <a:xfrm>
              <a:off x="5068888" y="1898650"/>
              <a:ext cx="1587"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87" name="Freeform 107">
              <a:extLst>
                <a:ext uri="{FF2B5EF4-FFF2-40B4-BE49-F238E27FC236}">
                  <a16:creationId xmlns:a16="http://schemas.microsoft.com/office/drawing/2014/main" id="{11AAD7C4-E295-431B-99D5-288F926406A4}"/>
                </a:ext>
              </a:extLst>
            </p:cNvPr>
            <p:cNvSpPr>
              <a:spLocks/>
            </p:cNvSpPr>
            <p:nvPr/>
          </p:nvSpPr>
          <p:spPr bwMode="auto">
            <a:xfrm>
              <a:off x="5080001" y="1903413"/>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88" name="Freeform 108">
              <a:extLst>
                <a:ext uri="{FF2B5EF4-FFF2-40B4-BE49-F238E27FC236}">
                  <a16:creationId xmlns:a16="http://schemas.microsoft.com/office/drawing/2014/main" id="{2F98BA57-3877-7586-9C0D-C62EA6469053}"/>
                </a:ext>
              </a:extLst>
            </p:cNvPr>
            <p:cNvSpPr>
              <a:spLocks/>
            </p:cNvSpPr>
            <p:nvPr/>
          </p:nvSpPr>
          <p:spPr bwMode="auto">
            <a:xfrm>
              <a:off x="5075238" y="1901825"/>
              <a:ext cx="1587"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89" name="Freeform 109">
              <a:extLst>
                <a:ext uri="{FF2B5EF4-FFF2-40B4-BE49-F238E27FC236}">
                  <a16:creationId xmlns:a16="http://schemas.microsoft.com/office/drawing/2014/main" id="{9F3B776A-A26C-64EA-5592-8703112108CF}"/>
                </a:ext>
              </a:extLst>
            </p:cNvPr>
            <p:cNvSpPr>
              <a:spLocks/>
            </p:cNvSpPr>
            <p:nvPr/>
          </p:nvSpPr>
          <p:spPr bwMode="auto">
            <a:xfrm>
              <a:off x="5453063" y="1185863"/>
              <a:ext cx="11112"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2" y="0"/>
                    <a:pt x="4" y="0"/>
                    <a:pt x="6" y="0"/>
                  </a:cubicBezTo>
                  <a:cubicBezTo>
                    <a:pt x="4" y="0"/>
                    <a:pt x="2" y="0"/>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90" name="Freeform 110">
              <a:extLst>
                <a:ext uri="{FF2B5EF4-FFF2-40B4-BE49-F238E27FC236}">
                  <a16:creationId xmlns:a16="http://schemas.microsoft.com/office/drawing/2014/main" id="{C7C6D96C-3064-546A-631C-B6A4862FD0FE}"/>
                </a:ext>
              </a:extLst>
            </p:cNvPr>
            <p:cNvSpPr>
              <a:spLocks/>
            </p:cNvSpPr>
            <p:nvPr/>
          </p:nvSpPr>
          <p:spPr bwMode="auto">
            <a:xfrm>
              <a:off x="5449888" y="1185863"/>
              <a:ext cx="158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92" name="Freeform 112">
              <a:extLst>
                <a:ext uri="{FF2B5EF4-FFF2-40B4-BE49-F238E27FC236}">
                  <a16:creationId xmlns:a16="http://schemas.microsoft.com/office/drawing/2014/main" id="{EE86C18E-610D-1F66-2993-0520C6D57659}"/>
                </a:ext>
              </a:extLst>
            </p:cNvPr>
            <p:cNvSpPr>
              <a:spLocks noEditPoints="1"/>
            </p:cNvSpPr>
            <p:nvPr/>
          </p:nvSpPr>
          <p:spPr bwMode="auto">
            <a:xfrm rot="2903328">
              <a:off x="5224011" y="522632"/>
              <a:ext cx="411268" cy="842392"/>
            </a:xfrm>
            <a:custGeom>
              <a:avLst/>
              <a:gdLst>
                <a:gd name="T0" fmla="*/ 441 w 470"/>
                <a:gd name="T1" fmla="*/ 7 h 413"/>
                <a:gd name="T2" fmla="*/ 286 w 470"/>
                <a:gd name="T3" fmla="*/ 38 h 413"/>
                <a:gd name="T4" fmla="*/ 273 w 470"/>
                <a:gd name="T5" fmla="*/ 17 h 413"/>
                <a:gd name="T6" fmla="*/ 239 w 470"/>
                <a:gd name="T7" fmla="*/ 40 h 413"/>
                <a:gd name="T8" fmla="*/ 218 w 470"/>
                <a:gd name="T9" fmla="*/ 59 h 413"/>
                <a:gd name="T10" fmla="*/ 166 w 470"/>
                <a:gd name="T11" fmla="*/ 62 h 413"/>
                <a:gd name="T12" fmla="*/ 36 w 470"/>
                <a:gd name="T13" fmla="*/ 133 h 413"/>
                <a:gd name="T14" fmla="*/ 73 w 470"/>
                <a:gd name="T15" fmla="*/ 413 h 413"/>
                <a:gd name="T16" fmla="*/ 109 w 470"/>
                <a:gd name="T17" fmla="*/ 387 h 413"/>
                <a:gd name="T18" fmla="*/ 233 w 470"/>
                <a:gd name="T19" fmla="*/ 325 h 413"/>
                <a:gd name="T20" fmla="*/ 274 w 470"/>
                <a:gd name="T21" fmla="*/ 367 h 413"/>
                <a:gd name="T22" fmla="*/ 300 w 470"/>
                <a:gd name="T23" fmla="*/ 365 h 413"/>
                <a:gd name="T24" fmla="*/ 311 w 470"/>
                <a:gd name="T25" fmla="*/ 362 h 413"/>
                <a:gd name="T26" fmla="*/ 318 w 470"/>
                <a:gd name="T27" fmla="*/ 303 h 413"/>
                <a:gd name="T28" fmla="*/ 285 w 470"/>
                <a:gd name="T29" fmla="*/ 278 h 413"/>
                <a:gd name="T30" fmla="*/ 311 w 470"/>
                <a:gd name="T31" fmla="*/ 284 h 413"/>
                <a:gd name="T32" fmla="*/ 335 w 470"/>
                <a:gd name="T33" fmla="*/ 256 h 413"/>
                <a:gd name="T34" fmla="*/ 404 w 470"/>
                <a:gd name="T35" fmla="*/ 162 h 413"/>
                <a:gd name="T36" fmla="*/ 440 w 470"/>
                <a:gd name="T37" fmla="*/ 89 h 413"/>
                <a:gd name="T38" fmla="*/ 272 w 470"/>
                <a:gd name="T39" fmla="*/ 278 h 413"/>
                <a:gd name="T40" fmla="*/ 317 w 470"/>
                <a:gd name="T41" fmla="*/ 314 h 413"/>
                <a:gd name="T42" fmla="*/ 320 w 470"/>
                <a:gd name="T43" fmla="*/ 327 h 413"/>
                <a:gd name="T44" fmla="*/ 313 w 470"/>
                <a:gd name="T45" fmla="*/ 326 h 413"/>
                <a:gd name="T46" fmla="*/ 303 w 470"/>
                <a:gd name="T47" fmla="*/ 325 h 413"/>
                <a:gd name="T48" fmla="*/ 313 w 470"/>
                <a:gd name="T49" fmla="*/ 337 h 413"/>
                <a:gd name="T50" fmla="*/ 301 w 470"/>
                <a:gd name="T51" fmla="*/ 353 h 413"/>
                <a:gd name="T52" fmla="*/ 290 w 470"/>
                <a:gd name="T53" fmla="*/ 347 h 413"/>
                <a:gd name="T54" fmla="*/ 273 w 470"/>
                <a:gd name="T55" fmla="*/ 331 h 413"/>
                <a:gd name="T56" fmla="*/ 275 w 470"/>
                <a:gd name="T57" fmla="*/ 356 h 413"/>
                <a:gd name="T58" fmla="*/ 271 w 470"/>
                <a:gd name="T59" fmla="*/ 356 h 413"/>
                <a:gd name="T60" fmla="*/ 268 w 470"/>
                <a:gd name="T61" fmla="*/ 354 h 413"/>
                <a:gd name="T62" fmla="*/ 266 w 470"/>
                <a:gd name="T63" fmla="*/ 350 h 413"/>
                <a:gd name="T64" fmla="*/ 246 w 470"/>
                <a:gd name="T65" fmla="*/ 323 h 413"/>
                <a:gd name="T66" fmla="*/ 235 w 470"/>
                <a:gd name="T67" fmla="*/ 311 h 413"/>
                <a:gd name="T68" fmla="*/ 170 w 470"/>
                <a:gd name="T69" fmla="*/ 340 h 413"/>
                <a:gd name="T70" fmla="*/ 79 w 470"/>
                <a:gd name="T71" fmla="*/ 400 h 413"/>
                <a:gd name="T72" fmla="*/ 70 w 470"/>
                <a:gd name="T73" fmla="*/ 401 h 413"/>
                <a:gd name="T74" fmla="*/ 38 w 470"/>
                <a:gd name="T75" fmla="*/ 363 h 413"/>
                <a:gd name="T76" fmla="*/ 120 w 470"/>
                <a:gd name="T77" fmla="*/ 89 h 413"/>
                <a:gd name="T78" fmla="*/ 209 w 470"/>
                <a:gd name="T79" fmla="*/ 74 h 413"/>
                <a:gd name="T80" fmla="*/ 245 w 470"/>
                <a:gd name="T81" fmla="*/ 154 h 413"/>
                <a:gd name="T82" fmla="*/ 282 w 470"/>
                <a:gd name="T83" fmla="*/ 230 h 413"/>
                <a:gd name="T84" fmla="*/ 286 w 470"/>
                <a:gd name="T85" fmla="*/ 254 h 413"/>
                <a:gd name="T86" fmla="*/ 339 w 470"/>
                <a:gd name="T87" fmla="*/ 271 h 413"/>
                <a:gd name="T88" fmla="*/ 331 w 470"/>
                <a:gd name="T89" fmla="*/ 279 h 413"/>
                <a:gd name="T90" fmla="*/ 325 w 470"/>
                <a:gd name="T91" fmla="*/ 278 h 413"/>
                <a:gd name="T92" fmla="*/ 320 w 470"/>
                <a:gd name="T93" fmla="*/ 275 h 413"/>
                <a:gd name="T94" fmla="*/ 305 w 470"/>
                <a:gd name="T95" fmla="*/ 264 h 413"/>
                <a:gd name="T96" fmla="*/ 293 w 470"/>
                <a:gd name="T97" fmla="*/ 230 h 413"/>
                <a:gd name="T98" fmla="*/ 255 w 470"/>
                <a:gd name="T99" fmla="*/ 148 h 413"/>
                <a:gd name="T100" fmla="*/ 222 w 470"/>
                <a:gd name="T101" fmla="*/ 70 h 413"/>
                <a:gd name="T102" fmla="*/ 251 w 470"/>
                <a:gd name="T103" fmla="*/ 40 h 413"/>
                <a:gd name="T104" fmla="*/ 266 w 470"/>
                <a:gd name="T105" fmla="*/ 28 h 413"/>
                <a:gd name="T106" fmla="*/ 267 w 470"/>
                <a:gd name="T107" fmla="*/ 59 h 413"/>
                <a:gd name="T108" fmla="*/ 286 w 470"/>
                <a:gd name="T109" fmla="*/ 115 h 413"/>
                <a:gd name="T110" fmla="*/ 317 w 470"/>
                <a:gd name="T111" fmla="*/ 257 h 413"/>
                <a:gd name="T112" fmla="*/ 432 w 470"/>
                <a:gd name="T113" fmla="*/ 80 h 413"/>
                <a:gd name="T114" fmla="*/ 389 w 470"/>
                <a:gd name="T115" fmla="*/ 180 h 413"/>
                <a:gd name="T116" fmla="*/ 297 w 470"/>
                <a:gd name="T117" fmla="*/ 114 h 413"/>
                <a:gd name="T118" fmla="*/ 392 w 470"/>
                <a:gd name="T119" fmla="*/ 12 h 413"/>
                <a:gd name="T120" fmla="*/ 408 w 470"/>
                <a:gd name="T121" fmla="*/ 11 h 413"/>
                <a:gd name="T122" fmla="*/ 451 w 470"/>
                <a:gd name="T123" fmla="*/ 2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0" h="413">
                  <a:moveTo>
                    <a:pt x="467" y="29"/>
                  </a:moveTo>
                  <a:cubicBezTo>
                    <a:pt x="465" y="23"/>
                    <a:pt x="461" y="19"/>
                    <a:pt x="456" y="17"/>
                  </a:cubicBezTo>
                  <a:cubicBezTo>
                    <a:pt x="456" y="17"/>
                    <a:pt x="456" y="16"/>
                    <a:pt x="456" y="16"/>
                  </a:cubicBezTo>
                  <a:cubicBezTo>
                    <a:pt x="454" y="16"/>
                    <a:pt x="452" y="14"/>
                    <a:pt x="450" y="13"/>
                  </a:cubicBezTo>
                  <a:cubicBezTo>
                    <a:pt x="447" y="11"/>
                    <a:pt x="444" y="9"/>
                    <a:pt x="441" y="7"/>
                  </a:cubicBezTo>
                  <a:cubicBezTo>
                    <a:pt x="435" y="4"/>
                    <a:pt x="428" y="2"/>
                    <a:pt x="420" y="1"/>
                  </a:cubicBezTo>
                  <a:cubicBezTo>
                    <a:pt x="415" y="0"/>
                    <a:pt x="409" y="0"/>
                    <a:pt x="403" y="0"/>
                  </a:cubicBezTo>
                  <a:cubicBezTo>
                    <a:pt x="396" y="0"/>
                    <a:pt x="389" y="0"/>
                    <a:pt x="381" y="2"/>
                  </a:cubicBezTo>
                  <a:cubicBezTo>
                    <a:pt x="379" y="2"/>
                    <a:pt x="376" y="2"/>
                    <a:pt x="374" y="3"/>
                  </a:cubicBezTo>
                  <a:cubicBezTo>
                    <a:pt x="342" y="9"/>
                    <a:pt x="314" y="23"/>
                    <a:pt x="286" y="38"/>
                  </a:cubicBezTo>
                  <a:cubicBezTo>
                    <a:pt x="286" y="38"/>
                    <a:pt x="285" y="38"/>
                    <a:pt x="285" y="38"/>
                  </a:cubicBezTo>
                  <a:cubicBezTo>
                    <a:pt x="287" y="32"/>
                    <a:pt x="287" y="32"/>
                    <a:pt x="287" y="32"/>
                  </a:cubicBezTo>
                  <a:cubicBezTo>
                    <a:pt x="288" y="28"/>
                    <a:pt x="288" y="25"/>
                    <a:pt x="286" y="22"/>
                  </a:cubicBezTo>
                  <a:cubicBezTo>
                    <a:pt x="284" y="19"/>
                    <a:pt x="280" y="17"/>
                    <a:pt x="277" y="17"/>
                  </a:cubicBezTo>
                  <a:cubicBezTo>
                    <a:pt x="276" y="17"/>
                    <a:pt x="274" y="17"/>
                    <a:pt x="273" y="17"/>
                  </a:cubicBezTo>
                  <a:cubicBezTo>
                    <a:pt x="271" y="17"/>
                    <a:pt x="268" y="17"/>
                    <a:pt x="266" y="17"/>
                  </a:cubicBezTo>
                  <a:cubicBezTo>
                    <a:pt x="263" y="17"/>
                    <a:pt x="261" y="17"/>
                    <a:pt x="259" y="17"/>
                  </a:cubicBezTo>
                  <a:cubicBezTo>
                    <a:pt x="257" y="17"/>
                    <a:pt x="255" y="18"/>
                    <a:pt x="254" y="19"/>
                  </a:cubicBezTo>
                  <a:cubicBezTo>
                    <a:pt x="245" y="22"/>
                    <a:pt x="242" y="31"/>
                    <a:pt x="240" y="36"/>
                  </a:cubicBezTo>
                  <a:cubicBezTo>
                    <a:pt x="240" y="38"/>
                    <a:pt x="239" y="39"/>
                    <a:pt x="239" y="40"/>
                  </a:cubicBezTo>
                  <a:cubicBezTo>
                    <a:pt x="236" y="45"/>
                    <a:pt x="233" y="51"/>
                    <a:pt x="229" y="58"/>
                  </a:cubicBezTo>
                  <a:cubicBezTo>
                    <a:pt x="229" y="58"/>
                    <a:pt x="228" y="58"/>
                    <a:pt x="227" y="58"/>
                  </a:cubicBezTo>
                  <a:cubicBezTo>
                    <a:pt x="225" y="59"/>
                    <a:pt x="223" y="59"/>
                    <a:pt x="222" y="59"/>
                  </a:cubicBezTo>
                  <a:cubicBezTo>
                    <a:pt x="221" y="59"/>
                    <a:pt x="221" y="59"/>
                    <a:pt x="221" y="59"/>
                  </a:cubicBezTo>
                  <a:cubicBezTo>
                    <a:pt x="220" y="59"/>
                    <a:pt x="219" y="59"/>
                    <a:pt x="218" y="59"/>
                  </a:cubicBezTo>
                  <a:cubicBezTo>
                    <a:pt x="218" y="59"/>
                    <a:pt x="217" y="59"/>
                    <a:pt x="216" y="60"/>
                  </a:cubicBezTo>
                  <a:cubicBezTo>
                    <a:pt x="216" y="60"/>
                    <a:pt x="216" y="60"/>
                    <a:pt x="216" y="60"/>
                  </a:cubicBezTo>
                  <a:cubicBezTo>
                    <a:pt x="215" y="60"/>
                    <a:pt x="215" y="60"/>
                    <a:pt x="214" y="60"/>
                  </a:cubicBezTo>
                  <a:cubicBezTo>
                    <a:pt x="208" y="60"/>
                    <a:pt x="201" y="61"/>
                    <a:pt x="194" y="61"/>
                  </a:cubicBezTo>
                  <a:cubicBezTo>
                    <a:pt x="185" y="61"/>
                    <a:pt x="176" y="61"/>
                    <a:pt x="166" y="62"/>
                  </a:cubicBezTo>
                  <a:cubicBezTo>
                    <a:pt x="165" y="63"/>
                    <a:pt x="165" y="63"/>
                    <a:pt x="165" y="63"/>
                  </a:cubicBezTo>
                  <a:cubicBezTo>
                    <a:pt x="165" y="63"/>
                    <a:pt x="165" y="63"/>
                    <a:pt x="165" y="63"/>
                  </a:cubicBezTo>
                  <a:cubicBezTo>
                    <a:pt x="148" y="66"/>
                    <a:pt x="131" y="72"/>
                    <a:pt x="116" y="78"/>
                  </a:cubicBezTo>
                  <a:cubicBezTo>
                    <a:pt x="98" y="85"/>
                    <a:pt x="84" y="92"/>
                    <a:pt x="71" y="100"/>
                  </a:cubicBezTo>
                  <a:cubicBezTo>
                    <a:pt x="56" y="109"/>
                    <a:pt x="45" y="122"/>
                    <a:pt x="36" y="133"/>
                  </a:cubicBezTo>
                  <a:cubicBezTo>
                    <a:pt x="16" y="157"/>
                    <a:pt x="4" y="187"/>
                    <a:pt x="2" y="218"/>
                  </a:cubicBezTo>
                  <a:cubicBezTo>
                    <a:pt x="0" y="246"/>
                    <a:pt x="3" y="279"/>
                    <a:pt x="13" y="318"/>
                  </a:cubicBezTo>
                  <a:cubicBezTo>
                    <a:pt x="16" y="333"/>
                    <a:pt x="21" y="351"/>
                    <a:pt x="28" y="367"/>
                  </a:cubicBezTo>
                  <a:cubicBezTo>
                    <a:pt x="34" y="381"/>
                    <a:pt x="43" y="397"/>
                    <a:pt x="57" y="407"/>
                  </a:cubicBezTo>
                  <a:cubicBezTo>
                    <a:pt x="62" y="410"/>
                    <a:pt x="67" y="413"/>
                    <a:pt x="73" y="413"/>
                  </a:cubicBezTo>
                  <a:cubicBezTo>
                    <a:pt x="74" y="413"/>
                    <a:pt x="76" y="413"/>
                    <a:pt x="77" y="413"/>
                  </a:cubicBezTo>
                  <a:cubicBezTo>
                    <a:pt x="80" y="413"/>
                    <a:pt x="83" y="411"/>
                    <a:pt x="86" y="410"/>
                  </a:cubicBezTo>
                  <a:cubicBezTo>
                    <a:pt x="92" y="405"/>
                    <a:pt x="98" y="400"/>
                    <a:pt x="104" y="393"/>
                  </a:cubicBezTo>
                  <a:cubicBezTo>
                    <a:pt x="105" y="391"/>
                    <a:pt x="107" y="389"/>
                    <a:pt x="109" y="387"/>
                  </a:cubicBezTo>
                  <a:cubicBezTo>
                    <a:pt x="109" y="387"/>
                    <a:pt x="109" y="387"/>
                    <a:pt x="109" y="387"/>
                  </a:cubicBezTo>
                  <a:cubicBezTo>
                    <a:pt x="111" y="384"/>
                    <a:pt x="113" y="381"/>
                    <a:pt x="116" y="378"/>
                  </a:cubicBezTo>
                  <a:cubicBezTo>
                    <a:pt x="120" y="375"/>
                    <a:pt x="125" y="371"/>
                    <a:pt x="131" y="368"/>
                  </a:cubicBezTo>
                  <a:cubicBezTo>
                    <a:pt x="144" y="361"/>
                    <a:pt x="159" y="356"/>
                    <a:pt x="173" y="351"/>
                  </a:cubicBezTo>
                  <a:cubicBezTo>
                    <a:pt x="187" y="347"/>
                    <a:pt x="202" y="342"/>
                    <a:pt x="216" y="335"/>
                  </a:cubicBezTo>
                  <a:cubicBezTo>
                    <a:pt x="222" y="331"/>
                    <a:pt x="228" y="328"/>
                    <a:pt x="233" y="325"/>
                  </a:cubicBezTo>
                  <a:cubicBezTo>
                    <a:pt x="235" y="326"/>
                    <a:pt x="236" y="328"/>
                    <a:pt x="237" y="330"/>
                  </a:cubicBezTo>
                  <a:cubicBezTo>
                    <a:pt x="238" y="331"/>
                    <a:pt x="238" y="331"/>
                    <a:pt x="238" y="331"/>
                  </a:cubicBezTo>
                  <a:cubicBezTo>
                    <a:pt x="243" y="337"/>
                    <a:pt x="248" y="344"/>
                    <a:pt x="253" y="350"/>
                  </a:cubicBezTo>
                  <a:cubicBezTo>
                    <a:pt x="253" y="351"/>
                    <a:pt x="254" y="352"/>
                    <a:pt x="255" y="353"/>
                  </a:cubicBezTo>
                  <a:cubicBezTo>
                    <a:pt x="257" y="358"/>
                    <a:pt x="262" y="367"/>
                    <a:pt x="274" y="367"/>
                  </a:cubicBezTo>
                  <a:cubicBezTo>
                    <a:pt x="274" y="367"/>
                    <a:pt x="274" y="367"/>
                    <a:pt x="274" y="367"/>
                  </a:cubicBezTo>
                  <a:cubicBezTo>
                    <a:pt x="275" y="367"/>
                    <a:pt x="276" y="367"/>
                    <a:pt x="277" y="367"/>
                  </a:cubicBezTo>
                  <a:cubicBezTo>
                    <a:pt x="282" y="366"/>
                    <a:pt x="286" y="364"/>
                    <a:pt x="288" y="360"/>
                  </a:cubicBezTo>
                  <a:cubicBezTo>
                    <a:pt x="290" y="362"/>
                    <a:pt x="291" y="363"/>
                    <a:pt x="293" y="364"/>
                  </a:cubicBezTo>
                  <a:cubicBezTo>
                    <a:pt x="295" y="364"/>
                    <a:pt x="297" y="365"/>
                    <a:pt x="300" y="365"/>
                  </a:cubicBezTo>
                  <a:cubicBezTo>
                    <a:pt x="301" y="365"/>
                    <a:pt x="302" y="365"/>
                    <a:pt x="303" y="365"/>
                  </a:cubicBezTo>
                  <a:cubicBezTo>
                    <a:pt x="305" y="364"/>
                    <a:pt x="308" y="363"/>
                    <a:pt x="309" y="362"/>
                  </a:cubicBezTo>
                  <a:cubicBezTo>
                    <a:pt x="310" y="362"/>
                    <a:pt x="310" y="362"/>
                    <a:pt x="310" y="362"/>
                  </a:cubicBezTo>
                  <a:cubicBezTo>
                    <a:pt x="310" y="362"/>
                    <a:pt x="310" y="362"/>
                    <a:pt x="310" y="362"/>
                  </a:cubicBezTo>
                  <a:cubicBezTo>
                    <a:pt x="311" y="362"/>
                    <a:pt x="311" y="362"/>
                    <a:pt x="311" y="362"/>
                  </a:cubicBezTo>
                  <a:cubicBezTo>
                    <a:pt x="316" y="359"/>
                    <a:pt x="329" y="353"/>
                    <a:pt x="328" y="341"/>
                  </a:cubicBezTo>
                  <a:cubicBezTo>
                    <a:pt x="327" y="340"/>
                    <a:pt x="327" y="338"/>
                    <a:pt x="327" y="337"/>
                  </a:cubicBezTo>
                  <a:cubicBezTo>
                    <a:pt x="330" y="336"/>
                    <a:pt x="332" y="334"/>
                    <a:pt x="334" y="332"/>
                  </a:cubicBezTo>
                  <a:cubicBezTo>
                    <a:pt x="338" y="326"/>
                    <a:pt x="337" y="318"/>
                    <a:pt x="336" y="316"/>
                  </a:cubicBezTo>
                  <a:cubicBezTo>
                    <a:pt x="334" y="305"/>
                    <a:pt x="323" y="304"/>
                    <a:pt x="318" y="303"/>
                  </a:cubicBezTo>
                  <a:cubicBezTo>
                    <a:pt x="318" y="303"/>
                    <a:pt x="317" y="303"/>
                    <a:pt x="317" y="303"/>
                  </a:cubicBezTo>
                  <a:cubicBezTo>
                    <a:pt x="312" y="302"/>
                    <a:pt x="308" y="301"/>
                    <a:pt x="304" y="299"/>
                  </a:cubicBezTo>
                  <a:cubicBezTo>
                    <a:pt x="296" y="294"/>
                    <a:pt x="290" y="285"/>
                    <a:pt x="285" y="279"/>
                  </a:cubicBezTo>
                  <a:cubicBezTo>
                    <a:pt x="285" y="279"/>
                    <a:pt x="285" y="278"/>
                    <a:pt x="285" y="278"/>
                  </a:cubicBezTo>
                  <a:cubicBezTo>
                    <a:pt x="285" y="278"/>
                    <a:pt x="285" y="278"/>
                    <a:pt x="285" y="278"/>
                  </a:cubicBezTo>
                  <a:cubicBezTo>
                    <a:pt x="285" y="278"/>
                    <a:pt x="285" y="278"/>
                    <a:pt x="285" y="278"/>
                  </a:cubicBezTo>
                  <a:cubicBezTo>
                    <a:pt x="288" y="275"/>
                    <a:pt x="292" y="273"/>
                    <a:pt x="295" y="271"/>
                  </a:cubicBezTo>
                  <a:cubicBezTo>
                    <a:pt x="296" y="271"/>
                    <a:pt x="296" y="271"/>
                    <a:pt x="296" y="272"/>
                  </a:cubicBezTo>
                  <a:cubicBezTo>
                    <a:pt x="297" y="273"/>
                    <a:pt x="298" y="274"/>
                    <a:pt x="299" y="275"/>
                  </a:cubicBezTo>
                  <a:cubicBezTo>
                    <a:pt x="303" y="278"/>
                    <a:pt x="307" y="281"/>
                    <a:pt x="311" y="284"/>
                  </a:cubicBezTo>
                  <a:cubicBezTo>
                    <a:pt x="317" y="287"/>
                    <a:pt x="325" y="291"/>
                    <a:pt x="332" y="291"/>
                  </a:cubicBezTo>
                  <a:cubicBezTo>
                    <a:pt x="333" y="291"/>
                    <a:pt x="335" y="291"/>
                    <a:pt x="336" y="291"/>
                  </a:cubicBezTo>
                  <a:cubicBezTo>
                    <a:pt x="341" y="290"/>
                    <a:pt x="345" y="287"/>
                    <a:pt x="348" y="282"/>
                  </a:cubicBezTo>
                  <a:cubicBezTo>
                    <a:pt x="351" y="276"/>
                    <a:pt x="351" y="271"/>
                    <a:pt x="350" y="267"/>
                  </a:cubicBezTo>
                  <a:cubicBezTo>
                    <a:pt x="347" y="260"/>
                    <a:pt x="340" y="257"/>
                    <a:pt x="335" y="256"/>
                  </a:cubicBezTo>
                  <a:cubicBezTo>
                    <a:pt x="334" y="255"/>
                    <a:pt x="332" y="255"/>
                    <a:pt x="332" y="255"/>
                  </a:cubicBezTo>
                  <a:cubicBezTo>
                    <a:pt x="331" y="254"/>
                    <a:pt x="330" y="254"/>
                    <a:pt x="330" y="253"/>
                  </a:cubicBezTo>
                  <a:cubicBezTo>
                    <a:pt x="347" y="245"/>
                    <a:pt x="365" y="235"/>
                    <a:pt x="380" y="217"/>
                  </a:cubicBezTo>
                  <a:cubicBezTo>
                    <a:pt x="390" y="205"/>
                    <a:pt x="396" y="194"/>
                    <a:pt x="400" y="183"/>
                  </a:cubicBezTo>
                  <a:cubicBezTo>
                    <a:pt x="402" y="176"/>
                    <a:pt x="403" y="169"/>
                    <a:pt x="404" y="162"/>
                  </a:cubicBezTo>
                  <a:cubicBezTo>
                    <a:pt x="404" y="162"/>
                    <a:pt x="404" y="162"/>
                    <a:pt x="404" y="162"/>
                  </a:cubicBezTo>
                  <a:cubicBezTo>
                    <a:pt x="405" y="156"/>
                    <a:pt x="406" y="150"/>
                    <a:pt x="407" y="145"/>
                  </a:cubicBezTo>
                  <a:cubicBezTo>
                    <a:pt x="410" y="135"/>
                    <a:pt x="413" y="123"/>
                    <a:pt x="419" y="113"/>
                  </a:cubicBezTo>
                  <a:cubicBezTo>
                    <a:pt x="423" y="104"/>
                    <a:pt x="430" y="98"/>
                    <a:pt x="438" y="91"/>
                  </a:cubicBezTo>
                  <a:cubicBezTo>
                    <a:pt x="440" y="89"/>
                    <a:pt x="440" y="89"/>
                    <a:pt x="440" y="89"/>
                  </a:cubicBezTo>
                  <a:cubicBezTo>
                    <a:pt x="449" y="80"/>
                    <a:pt x="458" y="70"/>
                    <a:pt x="464" y="58"/>
                  </a:cubicBezTo>
                  <a:cubicBezTo>
                    <a:pt x="468" y="50"/>
                    <a:pt x="470" y="38"/>
                    <a:pt x="467" y="29"/>
                  </a:cubicBezTo>
                  <a:close/>
                  <a:moveTo>
                    <a:pt x="277" y="270"/>
                  </a:moveTo>
                  <a:cubicBezTo>
                    <a:pt x="277" y="270"/>
                    <a:pt x="277" y="270"/>
                    <a:pt x="277" y="271"/>
                  </a:cubicBezTo>
                  <a:cubicBezTo>
                    <a:pt x="275" y="272"/>
                    <a:pt x="272" y="275"/>
                    <a:pt x="272" y="278"/>
                  </a:cubicBezTo>
                  <a:cubicBezTo>
                    <a:pt x="272" y="280"/>
                    <a:pt x="273" y="282"/>
                    <a:pt x="275" y="284"/>
                  </a:cubicBezTo>
                  <a:cubicBezTo>
                    <a:pt x="275" y="284"/>
                    <a:pt x="275" y="285"/>
                    <a:pt x="276" y="285"/>
                  </a:cubicBezTo>
                  <a:cubicBezTo>
                    <a:pt x="281" y="293"/>
                    <a:pt x="288" y="302"/>
                    <a:pt x="299" y="308"/>
                  </a:cubicBezTo>
                  <a:cubicBezTo>
                    <a:pt x="304" y="311"/>
                    <a:pt x="309" y="313"/>
                    <a:pt x="315" y="314"/>
                  </a:cubicBezTo>
                  <a:cubicBezTo>
                    <a:pt x="316" y="314"/>
                    <a:pt x="316" y="314"/>
                    <a:pt x="317" y="314"/>
                  </a:cubicBezTo>
                  <a:cubicBezTo>
                    <a:pt x="321" y="315"/>
                    <a:pt x="325" y="316"/>
                    <a:pt x="325" y="319"/>
                  </a:cubicBezTo>
                  <a:cubicBezTo>
                    <a:pt x="326" y="321"/>
                    <a:pt x="326" y="324"/>
                    <a:pt x="324" y="326"/>
                  </a:cubicBezTo>
                  <a:cubicBezTo>
                    <a:pt x="324" y="326"/>
                    <a:pt x="323" y="327"/>
                    <a:pt x="322" y="327"/>
                  </a:cubicBezTo>
                  <a:cubicBezTo>
                    <a:pt x="322" y="327"/>
                    <a:pt x="322" y="327"/>
                    <a:pt x="322" y="327"/>
                  </a:cubicBezTo>
                  <a:cubicBezTo>
                    <a:pt x="321" y="327"/>
                    <a:pt x="321" y="327"/>
                    <a:pt x="320" y="327"/>
                  </a:cubicBezTo>
                  <a:cubicBezTo>
                    <a:pt x="320" y="327"/>
                    <a:pt x="319" y="327"/>
                    <a:pt x="319" y="327"/>
                  </a:cubicBezTo>
                  <a:cubicBezTo>
                    <a:pt x="319" y="327"/>
                    <a:pt x="318" y="327"/>
                    <a:pt x="318" y="327"/>
                  </a:cubicBezTo>
                  <a:cubicBezTo>
                    <a:pt x="317" y="327"/>
                    <a:pt x="317" y="327"/>
                    <a:pt x="316" y="327"/>
                  </a:cubicBezTo>
                  <a:cubicBezTo>
                    <a:pt x="316" y="327"/>
                    <a:pt x="315" y="327"/>
                    <a:pt x="315" y="327"/>
                  </a:cubicBezTo>
                  <a:cubicBezTo>
                    <a:pt x="314" y="327"/>
                    <a:pt x="313" y="326"/>
                    <a:pt x="313" y="326"/>
                  </a:cubicBezTo>
                  <a:cubicBezTo>
                    <a:pt x="312" y="326"/>
                    <a:pt x="312" y="326"/>
                    <a:pt x="312" y="326"/>
                  </a:cubicBezTo>
                  <a:cubicBezTo>
                    <a:pt x="311" y="326"/>
                    <a:pt x="310" y="326"/>
                    <a:pt x="309" y="326"/>
                  </a:cubicBezTo>
                  <a:cubicBezTo>
                    <a:pt x="307" y="325"/>
                    <a:pt x="305" y="325"/>
                    <a:pt x="303" y="325"/>
                  </a:cubicBezTo>
                  <a:cubicBezTo>
                    <a:pt x="303" y="325"/>
                    <a:pt x="303" y="325"/>
                    <a:pt x="303" y="325"/>
                  </a:cubicBezTo>
                  <a:cubicBezTo>
                    <a:pt x="303" y="325"/>
                    <a:pt x="303" y="325"/>
                    <a:pt x="303" y="325"/>
                  </a:cubicBezTo>
                  <a:cubicBezTo>
                    <a:pt x="302" y="325"/>
                    <a:pt x="302" y="325"/>
                    <a:pt x="302" y="325"/>
                  </a:cubicBezTo>
                  <a:cubicBezTo>
                    <a:pt x="302" y="326"/>
                    <a:pt x="302" y="326"/>
                    <a:pt x="302" y="326"/>
                  </a:cubicBezTo>
                  <a:cubicBezTo>
                    <a:pt x="303" y="328"/>
                    <a:pt x="304" y="329"/>
                    <a:pt x="306" y="330"/>
                  </a:cubicBezTo>
                  <a:cubicBezTo>
                    <a:pt x="308" y="332"/>
                    <a:pt x="310" y="334"/>
                    <a:pt x="312" y="336"/>
                  </a:cubicBezTo>
                  <a:cubicBezTo>
                    <a:pt x="312" y="336"/>
                    <a:pt x="312" y="337"/>
                    <a:pt x="313" y="337"/>
                  </a:cubicBezTo>
                  <a:cubicBezTo>
                    <a:pt x="314" y="339"/>
                    <a:pt x="316" y="340"/>
                    <a:pt x="316" y="342"/>
                  </a:cubicBezTo>
                  <a:cubicBezTo>
                    <a:pt x="317" y="347"/>
                    <a:pt x="309" y="350"/>
                    <a:pt x="306" y="351"/>
                  </a:cubicBezTo>
                  <a:cubicBezTo>
                    <a:pt x="306" y="352"/>
                    <a:pt x="306" y="352"/>
                    <a:pt x="306" y="352"/>
                  </a:cubicBezTo>
                  <a:cubicBezTo>
                    <a:pt x="305" y="352"/>
                    <a:pt x="305" y="352"/>
                    <a:pt x="305" y="352"/>
                  </a:cubicBezTo>
                  <a:cubicBezTo>
                    <a:pt x="303" y="353"/>
                    <a:pt x="302" y="353"/>
                    <a:pt x="301" y="353"/>
                  </a:cubicBezTo>
                  <a:cubicBezTo>
                    <a:pt x="300" y="353"/>
                    <a:pt x="300" y="353"/>
                    <a:pt x="300" y="353"/>
                  </a:cubicBezTo>
                  <a:cubicBezTo>
                    <a:pt x="300" y="353"/>
                    <a:pt x="300" y="353"/>
                    <a:pt x="299" y="353"/>
                  </a:cubicBezTo>
                  <a:cubicBezTo>
                    <a:pt x="299" y="353"/>
                    <a:pt x="298" y="353"/>
                    <a:pt x="298" y="353"/>
                  </a:cubicBezTo>
                  <a:cubicBezTo>
                    <a:pt x="295" y="352"/>
                    <a:pt x="294" y="350"/>
                    <a:pt x="292" y="348"/>
                  </a:cubicBezTo>
                  <a:cubicBezTo>
                    <a:pt x="291" y="348"/>
                    <a:pt x="291" y="347"/>
                    <a:pt x="290" y="347"/>
                  </a:cubicBezTo>
                  <a:cubicBezTo>
                    <a:pt x="289" y="346"/>
                    <a:pt x="288" y="344"/>
                    <a:pt x="286" y="343"/>
                  </a:cubicBezTo>
                  <a:cubicBezTo>
                    <a:pt x="282" y="339"/>
                    <a:pt x="278" y="335"/>
                    <a:pt x="274" y="331"/>
                  </a:cubicBezTo>
                  <a:cubicBezTo>
                    <a:pt x="274" y="331"/>
                    <a:pt x="274" y="331"/>
                    <a:pt x="274" y="331"/>
                  </a:cubicBezTo>
                  <a:cubicBezTo>
                    <a:pt x="274" y="331"/>
                    <a:pt x="273" y="331"/>
                    <a:pt x="273" y="331"/>
                  </a:cubicBezTo>
                  <a:cubicBezTo>
                    <a:pt x="273" y="331"/>
                    <a:pt x="273" y="331"/>
                    <a:pt x="273" y="331"/>
                  </a:cubicBezTo>
                  <a:cubicBezTo>
                    <a:pt x="273" y="332"/>
                    <a:pt x="272" y="332"/>
                    <a:pt x="273" y="333"/>
                  </a:cubicBezTo>
                  <a:cubicBezTo>
                    <a:pt x="273" y="334"/>
                    <a:pt x="274" y="336"/>
                    <a:pt x="274" y="338"/>
                  </a:cubicBezTo>
                  <a:cubicBezTo>
                    <a:pt x="276" y="342"/>
                    <a:pt x="277" y="346"/>
                    <a:pt x="279" y="350"/>
                  </a:cubicBezTo>
                  <a:cubicBezTo>
                    <a:pt x="279" y="352"/>
                    <a:pt x="279" y="353"/>
                    <a:pt x="279" y="354"/>
                  </a:cubicBezTo>
                  <a:cubicBezTo>
                    <a:pt x="278" y="355"/>
                    <a:pt x="277" y="356"/>
                    <a:pt x="275" y="356"/>
                  </a:cubicBezTo>
                  <a:cubicBezTo>
                    <a:pt x="275" y="356"/>
                    <a:pt x="274" y="356"/>
                    <a:pt x="274" y="356"/>
                  </a:cubicBezTo>
                  <a:cubicBezTo>
                    <a:pt x="274" y="356"/>
                    <a:pt x="274" y="356"/>
                    <a:pt x="274" y="356"/>
                  </a:cubicBezTo>
                  <a:cubicBezTo>
                    <a:pt x="273" y="356"/>
                    <a:pt x="273" y="356"/>
                    <a:pt x="273" y="356"/>
                  </a:cubicBezTo>
                  <a:cubicBezTo>
                    <a:pt x="273" y="356"/>
                    <a:pt x="272" y="356"/>
                    <a:pt x="272" y="356"/>
                  </a:cubicBezTo>
                  <a:cubicBezTo>
                    <a:pt x="272" y="356"/>
                    <a:pt x="272" y="356"/>
                    <a:pt x="271" y="356"/>
                  </a:cubicBezTo>
                  <a:cubicBezTo>
                    <a:pt x="271" y="356"/>
                    <a:pt x="271" y="356"/>
                    <a:pt x="271" y="355"/>
                  </a:cubicBezTo>
                  <a:cubicBezTo>
                    <a:pt x="270" y="355"/>
                    <a:pt x="270" y="355"/>
                    <a:pt x="270" y="355"/>
                  </a:cubicBezTo>
                  <a:cubicBezTo>
                    <a:pt x="270" y="355"/>
                    <a:pt x="270" y="355"/>
                    <a:pt x="269" y="355"/>
                  </a:cubicBezTo>
                  <a:cubicBezTo>
                    <a:pt x="269" y="354"/>
                    <a:pt x="269" y="354"/>
                    <a:pt x="269" y="354"/>
                  </a:cubicBezTo>
                  <a:cubicBezTo>
                    <a:pt x="269" y="354"/>
                    <a:pt x="268" y="354"/>
                    <a:pt x="268" y="354"/>
                  </a:cubicBezTo>
                  <a:cubicBezTo>
                    <a:pt x="268" y="353"/>
                    <a:pt x="268" y="353"/>
                    <a:pt x="268" y="353"/>
                  </a:cubicBezTo>
                  <a:cubicBezTo>
                    <a:pt x="268" y="353"/>
                    <a:pt x="267" y="352"/>
                    <a:pt x="267" y="352"/>
                  </a:cubicBezTo>
                  <a:cubicBezTo>
                    <a:pt x="267" y="352"/>
                    <a:pt x="267" y="352"/>
                    <a:pt x="267" y="351"/>
                  </a:cubicBezTo>
                  <a:cubicBezTo>
                    <a:pt x="267" y="351"/>
                    <a:pt x="266" y="351"/>
                    <a:pt x="266" y="351"/>
                  </a:cubicBezTo>
                  <a:cubicBezTo>
                    <a:pt x="266" y="351"/>
                    <a:pt x="266" y="350"/>
                    <a:pt x="266" y="350"/>
                  </a:cubicBezTo>
                  <a:cubicBezTo>
                    <a:pt x="266" y="350"/>
                    <a:pt x="266" y="350"/>
                    <a:pt x="265" y="349"/>
                  </a:cubicBezTo>
                  <a:cubicBezTo>
                    <a:pt x="265" y="349"/>
                    <a:pt x="265" y="348"/>
                    <a:pt x="265" y="348"/>
                  </a:cubicBezTo>
                  <a:cubicBezTo>
                    <a:pt x="264" y="346"/>
                    <a:pt x="263" y="345"/>
                    <a:pt x="262" y="343"/>
                  </a:cubicBezTo>
                  <a:cubicBezTo>
                    <a:pt x="257" y="337"/>
                    <a:pt x="252" y="331"/>
                    <a:pt x="247" y="324"/>
                  </a:cubicBezTo>
                  <a:cubicBezTo>
                    <a:pt x="246" y="323"/>
                    <a:pt x="246" y="323"/>
                    <a:pt x="246" y="323"/>
                  </a:cubicBezTo>
                  <a:cubicBezTo>
                    <a:pt x="243" y="320"/>
                    <a:pt x="241" y="316"/>
                    <a:pt x="238" y="313"/>
                  </a:cubicBezTo>
                  <a:cubicBezTo>
                    <a:pt x="238" y="312"/>
                    <a:pt x="237" y="312"/>
                    <a:pt x="237" y="312"/>
                  </a:cubicBezTo>
                  <a:cubicBezTo>
                    <a:pt x="237" y="312"/>
                    <a:pt x="237" y="312"/>
                    <a:pt x="237" y="311"/>
                  </a:cubicBezTo>
                  <a:cubicBezTo>
                    <a:pt x="236" y="311"/>
                    <a:pt x="236" y="311"/>
                    <a:pt x="235" y="311"/>
                  </a:cubicBezTo>
                  <a:cubicBezTo>
                    <a:pt x="235" y="311"/>
                    <a:pt x="235" y="311"/>
                    <a:pt x="235" y="311"/>
                  </a:cubicBezTo>
                  <a:cubicBezTo>
                    <a:pt x="235" y="311"/>
                    <a:pt x="235" y="311"/>
                    <a:pt x="234" y="311"/>
                  </a:cubicBezTo>
                  <a:cubicBezTo>
                    <a:pt x="233" y="311"/>
                    <a:pt x="232" y="312"/>
                    <a:pt x="231" y="313"/>
                  </a:cubicBezTo>
                  <a:cubicBezTo>
                    <a:pt x="230" y="313"/>
                    <a:pt x="230" y="313"/>
                    <a:pt x="230" y="313"/>
                  </a:cubicBezTo>
                  <a:cubicBezTo>
                    <a:pt x="224" y="317"/>
                    <a:pt x="218" y="321"/>
                    <a:pt x="211" y="324"/>
                  </a:cubicBezTo>
                  <a:cubicBezTo>
                    <a:pt x="198" y="331"/>
                    <a:pt x="184" y="336"/>
                    <a:pt x="170" y="340"/>
                  </a:cubicBezTo>
                  <a:cubicBezTo>
                    <a:pt x="155" y="345"/>
                    <a:pt x="140" y="350"/>
                    <a:pt x="126" y="358"/>
                  </a:cubicBezTo>
                  <a:cubicBezTo>
                    <a:pt x="119" y="362"/>
                    <a:pt x="113" y="366"/>
                    <a:pt x="108" y="370"/>
                  </a:cubicBezTo>
                  <a:cubicBezTo>
                    <a:pt x="105" y="373"/>
                    <a:pt x="102" y="377"/>
                    <a:pt x="100" y="380"/>
                  </a:cubicBezTo>
                  <a:cubicBezTo>
                    <a:pt x="98" y="382"/>
                    <a:pt x="97" y="384"/>
                    <a:pt x="95" y="386"/>
                  </a:cubicBezTo>
                  <a:cubicBezTo>
                    <a:pt x="90" y="392"/>
                    <a:pt x="85" y="396"/>
                    <a:pt x="79" y="400"/>
                  </a:cubicBezTo>
                  <a:cubicBezTo>
                    <a:pt x="78" y="401"/>
                    <a:pt x="76" y="402"/>
                    <a:pt x="75" y="402"/>
                  </a:cubicBezTo>
                  <a:cubicBezTo>
                    <a:pt x="74" y="402"/>
                    <a:pt x="74" y="402"/>
                    <a:pt x="73" y="402"/>
                  </a:cubicBezTo>
                  <a:cubicBezTo>
                    <a:pt x="73" y="402"/>
                    <a:pt x="73" y="402"/>
                    <a:pt x="73" y="402"/>
                  </a:cubicBezTo>
                  <a:cubicBezTo>
                    <a:pt x="72" y="402"/>
                    <a:pt x="72" y="402"/>
                    <a:pt x="72" y="402"/>
                  </a:cubicBezTo>
                  <a:cubicBezTo>
                    <a:pt x="71" y="402"/>
                    <a:pt x="70" y="402"/>
                    <a:pt x="70" y="401"/>
                  </a:cubicBezTo>
                  <a:cubicBezTo>
                    <a:pt x="70" y="401"/>
                    <a:pt x="69" y="401"/>
                    <a:pt x="69" y="401"/>
                  </a:cubicBezTo>
                  <a:cubicBezTo>
                    <a:pt x="68" y="401"/>
                    <a:pt x="68" y="400"/>
                    <a:pt x="67" y="400"/>
                  </a:cubicBezTo>
                  <a:cubicBezTo>
                    <a:pt x="67" y="400"/>
                    <a:pt x="66" y="400"/>
                    <a:pt x="66" y="400"/>
                  </a:cubicBezTo>
                  <a:cubicBezTo>
                    <a:pt x="65" y="399"/>
                    <a:pt x="64" y="398"/>
                    <a:pt x="63" y="398"/>
                  </a:cubicBezTo>
                  <a:cubicBezTo>
                    <a:pt x="52" y="390"/>
                    <a:pt x="44" y="375"/>
                    <a:pt x="38" y="363"/>
                  </a:cubicBezTo>
                  <a:cubicBezTo>
                    <a:pt x="31" y="347"/>
                    <a:pt x="27" y="330"/>
                    <a:pt x="24" y="316"/>
                  </a:cubicBezTo>
                  <a:cubicBezTo>
                    <a:pt x="15" y="278"/>
                    <a:pt x="11" y="246"/>
                    <a:pt x="13" y="219"/>
                  </a:cubicBezTo>
                  <a:cubicBezTo>
                    <a:pt x="15" y="190"/>
                    <a:pt x="26" y="163"/>
                    <a:pt x="44" y="140"/>
                  </a:cubicBezTo>
                  <a:cubicBezTo>
                    <a:pt x="53" y="130"/>
                    <a:pt x="63" y="118"/>
                    <a:pt x="77" y="109"/>
                  </a:cubicBezTo>
                  <a:cubicBezTo>
                    <a:pt x="89" y="102"/>
                    <a:pt x="103" y="95"/>
                    <a:pt x="120" y="89"/>
                  </a:cubicBezTo>
                  <a:cubicBezTo>
                    <a:pt x="135" y="83"/>
                    <a:pt x="151" y="77"/>
                    <a:pt x="167" y="74"/>
                  </a:cubicBezTo>
                  <a:cubicBezTo>
                    <a:pt x="167" y="74"/>
                    <a:pt x="168" y="74"/>
                    <a:pt x="168" y="74"/>
                  </a:cubicBezTo>
                  <a:cubicBezTo>
                    <a:pt x="177" y="72"/>
                    <a:pt x="185" y="72"/>
                    <a:pt x="194" y="72"/>
                  </a:cubicBezTo>
                  <a:cubicBezTo>
                    <a:pt x="198" y="72"/>
                    <a:pt x="203" y="72"/>
                    <a:pt x="208" y="72"/>
                  </a:cubicBezTo>
                  <a:cubicBezTo>
                    <a:pt x="208" y="72"/>
                    <a:pt x="208" y="73"/>
                    <a:pt x="209" y="74"/>
                  </a:cubicBezTo>
                  <a:cubicBezTo>
                    <a:pt x="209" y="76"/>
                    <a:pt x="210" y="79"/>
                    <a:pt x="211" y="81"/>
                  </a:cubicBezTo>
                  <a:cubicBezTo>
                    <a:pt x="211" y="81"/>
                    <a:pt x="211" y="81"/>
                    <a:pt x="211" y="81"/>
                  </a:cubicBezTo>
                  <a:cubicBezTo>
                    <a:pt x="213" y="87"/>
                    <a:pt x="213" y="87"/>
                    <a:pt x="213" y="87"/>
                  </a:cubicBezTo>
                  <a:cubicBezTo>
                    <a:pt x="217" y="97"/>
                    <a:pt x="220" y="108"/>
                    <a:pt x="225" y="119"/>
                  </a:cubicBezTo>
                  <a:cubicBezTo>
                    <a:pt x="230" y="129"/>
                    <a:pt x="236" y="140"/>
                    <a:pt x="245" y="154"/>
                  </a:cubicBezTo>
                  <a:cubicBezTo>
                    <a:pt x="246" y="157"/>
                    <a:pt x="248" y="159"/>
                    <a:pt x="249" y="161"/>
                  </a:cubicBezTo>
                  <a:cubicBezTo>
                    <a:pt x="250" y="162"/>
                    <a:pt x="250" y="162"/>
                    <a:pt x="250" y="162"/>
                  </a:cubicBezTo>
                  <a:cubicBezTo>
                    <a:pt x="255" y="171"/>
                    <a:pt x="261" y="179"/>
                    <a:pt x="266" y="188"/>
                  </a:cubicBezTo>
                  <a:cubicBezTo>
                    <a:pt x="271" y="198"/>
                    <a:pt x="275" y="209"/>
                    <a:pt x="280" y="223"/>
                  </a:cubicBezTo>
                  <a:cubicBezTo>
                    <a:pt x="282" y="230"/>
                    <a:pt x="282" y="230"/>
                    <a:pt x="282" y="230"/>
                  </a:cubicBezTo>
                  <a:cubicBezTo>
                    <a:pt x="282" y="232"/>
                    <a:pt x="282" y="232"/>
                    <a:pt x="282" y="232"/>
                  </a:cubicBezTo>
                  <a:cubicBezTo>
                    <a:pt x="283" y="233"/>
                    <a:pt x="283" y="233"/>
                    <a:pt x="283" y="233"/>
                  </a:cubicBezTo>
                  <a:cubicBezTo>
                    <a:pt x="284" y="237"/>
                    <a:pt x="285" y="241"/>
                    <a:pt x="285" y="246"/>
                  </a:cubicBezTo>
                  <a:cubicBezTo>
                    <a:pt x="286" y="248"/>
                    <a:pt x="286" y="251"/>
                    <a:pt x="286" y="254"/>
                  </a:cubicBezTo>
                  <a:cubicBezTo>
                    <a:pt x="286" y="254"/>
                    <a:pt x="286" y="254"/>
                    <a:pt x="286" y="254"/>
                  </a:cubicBezTo>
                  <a:cubicBezTo>
                    <a:pt x="286" y="256"/>
                    <a:pt x="286" y="257"/>
                    <a:pt x="286" y="258"/>
                  </a:cubicBezTo>
                  <a:cubicBezTo>
                    <a:pt x="286" y="260"/>
                    <a:pt x="286" y="261"/>
                    <a:pt x="286" y="263"/>
                  </a:cubicBezTo>
                  <a:cubicBezTo>
                    <a:pt x="283" y="265"/>
                    <a:pt x="280" y="267"/>
                    <a:pt x="277" y="270"/>
                  </a:cubicBezTo>
                  <a:close/>
                  <a:moveTo>
                    <a:pt x="331" y="266"/>
                  </a:moveTo>
                  <a:cubicBezTo>
                    <a:pt x="334" y="268"/>
                    <a:pt x="338" y="269"/>
                    <a:pt x="339" y="271"/>
                  </a:cubicBezTo>
                  <a:cubicBezTo>
                    <a:pt x="339" y="273"/>
                    <a:pt x="339" y="274"/>
                    <a:pt x="338" y="276"/>
                  </a:cubicBezTo>
                  <a:cubicBezTo>
                    <a:pt x="337" y="278"/>
                    <a:pt x="336" y="279"/>
                    <a:pt x="334" y="279"/>
                  </a:cubicBezTo>
                  <a:cubicBezTo>
                    <a:pt x="333" y="279"/>
                    <a:pt x="333" y="279"/>
                    <a:pt x="332" y="279"/>
                  </a:cubicBezTo>
                  <a:cubicBezTo>
                    <a:pt x="332" y="279"/>
                    <a:pt x="332" y="279"/>
                    <a:pt x="332" y="279"/>
                  </a:cubicBezTo>
                  <a:cubicBezTo>
                    <a:pt x="332" y="279"/>
                    <a:pt x="331" y="279"/>
                    <a:pt x="331" y="279"/>
                  </a:cubicBezTo>
                  <a:cubicBezTo>
                    <a:pt x="330" y="279"/>
                    <a:pt x="330" y="279"/>
                    <a:pt x="330" y="279"/>
                  </a:cubicBezTo>
                  <a:cubicBezTo>
                    <a:pt x="329" y="279"/>
                    <a:pt x="329" y="279"/>
                    <a:pt x="329" y="279"/>
                  </a:cubicBezTo>
                  <a:cubicBezTo>
                    <a:pt x="328" y="279"/>
                    <a:pt x="328" y="279"/>
                    <a:pt x="327" y="279"/>
                  </a:cubicBezTo>
                  <a:cubicBezTo>
                    <a:pt x="327" y="278"/>
                    <a:pt x="327" y="278"/>
                    <a:pt x="326" y="278"/>
                  </a:cubicBezTo>
                  <a:cubicBezTo>
                    <a:pt x="326" y="278"/>
                    <a:pt x="325" y="278"/>
                    <a:pt x="325" y="278"/>
                  </a:cubicBezTo>
                  <a:cubicBezTo>
                    <a:pt x="325" y="278"/>
                    <a:pt x="324" y="278"/>
                    <a:pt x="324" y="277"/>
                  </a:cubicBezTo>
                  <a:cubicBezTo>
                    <a:pt x="323" y="277"/>
                    <a:pt x="323" y="277"/>
                    <a:pt x="323" y="277"/>
                  </a:cubicBezTo>
                  <a:cubicBezTo>
                    <a:pt x="322" y="277"/>
                    <a:pt x="322" y="277"/>
                    <a:pt x="322" y="276"/>
                  </a:cubicBezTo>
                  <a:cubicBezTo>
                    <a:pt x="321" y="276"/>
                    <a:pt x="321" y="276"/>
                    <a:pt x="320" y="276"/>
                  </a:cubicBezTo>
                  <a:cubicBezTo>
                    <a:pt x="320" y="276"/>
                    <a:pt x="320" y="276"/>
                    <a:pt x="320" y="275"/>
                  </a:cubicBezTo>
                  <a:cubicBezTo>
                    <a:pt x="319" y="275"/>
                    <a:pt x="319" y="275"/>
                    <a:pt x="318" y="275"/>
                  </a:cubicBezTo>
                  <a:cubicBezTo>
                    <a:pt x="318" y="275"/>
                    <a:pt x="318" y="275"/>
                    <a:pt x="318" y="275"/>
                  </a:cubicBezTo>
                  <a:cubicBezTo>
                    <a:pt x="318" y="274"/>
                    <a:pt x="317" y="274"/>
                    <a:pt x="317" y="274"/>
                  </a:cubicBezTo>
                  <a:cubicBezTo>
                    <a:pt x="313" y="272"/>
                    <a:pt x="310" y="269"/>
                    <a:pt x="306" y="266"/>
                  </a:cubicBezTo>
                  <a:cubicBezTo>
                    <a:pt x="306" y="266"/>
                    <a:pt x="305" y="265"/>
                    <a:pt x="305" y="264"/>
                  </a:cubicBezTo>
                  <a:cubicBezTo>
                    <a:pt x="304" y="264"/>
                    <a:pt x="304" y="264"/>
                    <a:pt x="304" y="264"/>
                  </a:cubicBezTo>
                  <a:cubicBezTo>
                    <a:pt x="302" y="261"/>
                    <a:pt x="300" y="259"/>
                    <a:pt x="297" y="258"/>
                  </a:cubicBezTo>
                  <a:cubicBezTo>
                    <a:pt x="297" y="257"/>
                    <a:pt x="297" y="256"/>
                    <a:pt x="297" y="255"/>
                  </a:cubicBezTo>
                  <a:cubicBezTo>
                    <a:pt x="297" y="251"/>
                    <a:pt x="297" y="247"/>
                    <a:pt x="297" y="244"/>
                  </a:cubicBezTo>
                  <a:cubicBezTo>
                    <a:pt x="296" y="239"/>
                    <a:pt x="295" y="234"/>
                    <a:pt x="293" y="230"/>
                  </a:cubicBezTo>
                  <a:cubicBezTo>
                    <a:pt x="293" y="227"/>
                    <a:pt x="293" y="227"/>
                    <a:pt x="293" y="227"/>
                  </a:cubicBezTo>
                  <a:cubicBezTo>
                    <a:pt x="291" y="220"/>
                    <a:pt x="291" y="220"/>
                    <a:pt x="291" y="220"/>
                  </a:cubicBezTo>
                  <a:cubicBezTo>
                    <a:pt x="286" y="205"/>
                    <a:pt x="281" y="193"/>
                    <a:pt x="276" y="183"/>
                  </a:cubicBezTo>
                  <a:cubicBezTo>
                    <a:pt x="271" y="174"/>
                    <a:pt x="265" y="165"/>
                    <a:pt x="259" y="156"/>
                  </a:cubicBezTo>
                  <a:cubicBezTo>
                    <a:pt x="258" y="153"/>
                    <a:pt x="256" y="151"/>
                    <a:pt x="255" y="148"/>
                  </a:cubicBezTo>
                  <a:cubicBezTo>
                    <a:pt x="246" y="135"/>
                    <a:pt x="240" y="124"/>
                    <a:pt x="236" y="114"/>
                  </a:cubicBezTo>
                  <a:cubicBezTo>
                    <a:pt x="231" y="104"/>
                    <a:pt x="227" y="93"/>
                    <a:pt x="224" y="83"/>
                  </a:cubicBezTo>
                  <a:cubicBezTo>
                    <a:pt x="223" y="81"/>
                    <a:pt x="222" y="80"/>
                    <a:pt x="222" y="78"/>
                  </a:cubicBezTo>
                  <a:cubicBezTo>
                    <a:pt x="221" y="75"/>
                    <a:pt x="220" y="73"/>
                    <a:pt x="219" y="70"/>
                  </a:cubicBezTo>
                  <a:cubicBezTo>
                    <a:pt x="220" y="70"/>
                    <a:pt x="221" y="70"/>
                    <a:pt x="222" y="70"/>
                  </a:cubicBezTo>
                  <a:cubicBezTo>
                    <a:pt x="224" y="70"/>
                    <a:pt x="226" y="70"/>
                    <a:pt x="227" y="70"/>
                  </a:cubicBezTo>
                  <a:cubicBezTo>
                    <a:pt x="228" y="70"/>
                    <a:pt x="228" y="70"/>
                    <a:pt x="229" y="69"/>
                  </a:cubicBezTo>
                  <a:cubicBezTo>
                    <a:pt x="232" y="69"/>
                    <a:pt x="236" y="68"/>
                    <a:pt x="239" y="64"/>
                  </a:cubicBezTo>
                  <a:cubicBezTo>
                    <a:pt x="243" y="57"/>
                    <a:pt x="246" y="51"/>
                    <a:pt x="249" y="45"/>
                  </a:cubicBezTo>
                  <a:cubicBezTo>
                    <a:pt x="250" y="44"/>
                    <a:pt x="250" y="42"/>
                    <a:pt x="251" y="40"/>
                  </a:cubicBezTo>
                  <a:cubicBezTo>
                    <a:pt x="253" y="35"/>
                    <a:pt x="254" y="31"/>
                    <a:pt x="258" y="29"/>
                  </a:cubicBezTo>
                  <a:cubicBezTo>
                    <a:pt x="259" y="29"/>
                    <a:pt x="260" y="29"/>
                    <a:pt x="261" y="28"/>
                  </a:cubicBezTo>
                  <a:cubicBezTo>
                    <a:pt x="262" y="28"/>
                    <a:pt x="263" y="28"/>
                    <a:pt x="264" y="28"/>
                  </a:cubicBezTo>
                  <a:cubicBezTo>
                    <a:pt x="264" y="28"/>
                    <a:pt x="264" y="28"/>
                    <a:pt x="265" y="28"/>
                  </a:cubicBezTo>
                  <a:cubicBezTo>
                    <a:pt x="265" y="28"/>
                    <a:pt x="265" y="28"/>
                    <a:pt x="266" y="28"/>
                  </a:cubicBezTo>
                  <a:cubicBezTo>
                    <a:pt x="266" y="28"/>
                    <a:pt x="266" y="28"/>
                    <a:pt x="266" y="28"/>
                  </a:cubicBezTo>
                  <a:cubicBezTo>
                    <a:pt x="268" y="28"/>
                    <a:pt x="270" y="28"/>
                    <a:pt x="272" y="28"/>
                  </a:cubicBezTo>
                  <a:cubicBezTo>
                    <a:pt x="274" y="28"/>
                    <a:pt x="275" y="28"/>
                    <a:pt x="276" y="28"/>
                  </a:cubicBezTo>
                  <a:cubicBezTo>
                    <a:pt x="267" y="58"/>
                    <a:pt x="267" y="58"/>
                    <a:pt x="267" y="58"/>
                  </a:cubicBezTo>
                  <a:cubicBezTo>
                    <a:pt x="267" y="58"/>
                    <a:pt x="267" y="59"/>
                    <a:pt x="267" y="59"/>
                  </a:cubicBezTo>
                  <a:cubicBezTo>
                    <a:pt x="268" y="59"/>
                    <a:pt x="268" y="59"/>
                    <a:pt x="268" y="59"/>
                  </a:cubicBezTo>
                  <a:cubicBezTo>
                    <a:pt x="268" y="59"/>
                    <a:pt x="268" y="59"/>
                    <a:pt x="268" y="59"/>
                  </a:cubicBezTo>
                  <a:cubicBezTo>
                    <a:pt x="268" y="59"/>
                    <a:pt x="268" y="59"/>
                    <a:pt x="269" y="59"/>
                  </a:cubicBezTo>
                  <a:cubicBezTo>
                    <a:pt x="272" y="57"/>
                    <a:pt x="277" y="55"/>
                    <a:pt x="281" y="53"/>
                  </a:cubicBezTo>
                  <a:cubicBezTo>
                    <a:pt x="285" y="73"/>
                    <a:pt x="285" y="94"/>
                    <a:pt x="286" y="115"/>
                  </a:cubicBezTo>
                  <a:cubicBezTo>
                    <a:pt x="286" y="126"/>
                    <a:pt x="286" y="138"/>
                    <a:pt x="287" y="149"/>
                  </a:cubicBezTo>
                  <a:cubicBezTo>
                    <a:pt x="287" y="150"/>
                    <a:pt x="287" y="150"/>
                    <a:pt x="287" y="150"/>
                  </a:cubicBezTo>
                  <a:cubicBezTo>
                    <a:pt x="291" y="184"/>
                    <a:pt x="295" y="218"/>
                    <a:pt x="307" y="250"/>
                  </a:cubicBezTo>
                  <a:cubicBezTo>
                    <a:pt x="308" y="253"/>
                    <a:pt x="310" y="255"/>
                    <a:pt x="313" y="256"/>
                  </a:cubicBezTo>
                  <a:cubicBezTo>
                    <a:pt x="314" y="257"/>
                    <a:pt x="316" y="257"/>
                    <a:pt x="317" y="257"/>
                  </a:cubicBezTo>
                  <a:cubicBezTo>
                    <a:pt x="317" y="257"/>
                    <a:pt x="317" y="257"/>
                    <a:pt x="317" y="257"/>
                  </a:cubicBezTo>
                  <a:cubicBezTo>
                    <a:pt x="321" y="261"/>
                    <a:pt x="325" y="264"/>
                    <a:pt x="326" y="265"/>
                  </a:cubicBezTo>
                  <a:cubicBezTo>
                    <a:pt x="328" y="265"/>
                    <a:pt x="329" y="266"/>
                    <a:pt x="331" y="266"/>
                  </a:cubicBezTo>
                  <a:close/>
                  <a:moveTo>
                    <a:pt x="454" y="53"/>
                  </a:moveTo>
                  <a:cubicBezTo>
                    <a:pt x="449" y="64"/>
                    <a:pt x="440" y="73"/>
                    <a:pt x="432" y="80"/>
                  </a:cubicBezTo>
                  <a:cubicBezTo>
                    <a:pt x="430" y="83"/>
                    <a:pt x="430" y="83"/>
                    <a:pt x="430" y="83"/>
                  </a:cubicBezTo>
                  <a:cubicBezTo>
                    <a:pt x="422" y="90"/>
                    <a:pt x="414" y="97"/>
                    <a:pt x="409" y="107"/>
                  </a:cubicBezTo>
                  <a:cubicBezTo>
                    <a:pt x="402" y="119"/>
                    <a:pt x="399" y="131"/>
                    <a:pt x="396" y="142"/>
                  </a:cubicBezTo>
                  <a:cubicBezTo>
                    <a:pt x="395" y="148"/>
                    <a:pt x="394" y="154"/>
                    <a:pt x="393" y="160"/>
                  </a:cubicBezTo>
                  <a:cubicBezTo>
                    <a:pt x="392" y="166"/>
                    <a:pt x="391" y="173"/>
                    <a:pt x="389" y="180"/>
                  </a:cubicBezTo>
                  <a:cubicBezTo>
                    <a:pt x="386" y="189"/>
                    <a:pt x="380" y="199"/>
                    <a:pt x="372" y="210"/>
                  </a:cubicBezTo>
                  <a:cubicBezTo>
                    <a:pt x="358" y="226"/>
                    <a:pt x="341" y="236"/>
                    <a:pt x="325" y="243"/>
                  </a:cubicBezTo>
                  <a:cubicBezTo>
                    <a:pt x="322" y="244"/>
                    <a:pt x="320" y="245"/>
                    <a:pt x="317" y="246"/>
                  </a:cubicBezTo>
                  <a:cubicBezTo>
                    <a:pt x="306" y="215"/>
                    <a:pt x="302" y="182"/>
                    <a:pt x="298" y="149"/>
                  </a:cubicBezTo>
                  <a:cubicBezTo>
                    <a:pt x="297" y="137"/>
                    <a:pt x="297" y="126"/>
                    <a:pt x="297" y="114"/>
                  </a:cubicBezTo>
                  <a:cubicBezTo>
                    <a:pt x="297" y="93"/>
                    <a:pt x="296" y="70"/>
                    <a:pt x="291" y="48"/>
                  </a:cubicBezTo>
                  <a:cubicBezTo>
                    <a:pt x="293" y="47"/>
                    <a:pt x="296" y="46"/>
                    <a:pt x="298" y="45"/>
                  </a:cubicBezTo>
                  <a:cubicBezTo>
                    <a:pt x="323" y="31"/>
                    <a:pt x="349" y="20"/>
                    <a:pt x="376" y="14"/>
                  </a:cubicBezTo>
                  <a:cubicBezTo>
                    <a:pt x="379" y="13"/>
                    <a:pt x="381" y="13"/>
                    <a:pt x="383" y="13"/>
                  </a:cubicBezTo>
                  <a:cubicBezTo>
                    <a:pt x="386" y="12"/>
                    <a:pt x="389" y="12"/>
                    <a:pt x="392" y="12"/>
                  </a:cubicBezTo>
                  <a:cubicBezTo>
                    <a:pt x="392" y="12"/>
                    <a:pt x="392" y="11"/>
                    <a:pt x="393" y="11"/>
                  </a:cubicBezTo>
                  <a:cubicBezTo>
                    <a:pt x="395" y="11"/>
                    <a:pt x="398" y="11"/>
                    <a:pt x="401" y="11"/>
                  </a:cubicBezTo>
                  <a:cubicBezTo>
                    <a:pt x="401" y="11"/>
                    <a:pt x="402" y="11"/>
                    <a:pt x="402" y="11"/>
                  </a:cubicBezTo>
                  <a:cubicBezTo>
                    <a:pt x="403" y="11"/>
                    <a:pt x="403" y="11"/>
                    <a:pt x="403" y="11"/>
                  </a:cubicBezTo>
                  <a:cubicBezTo>
                    <a:pt x="405" y="11"/>
                    <a:pt x="406" y="11"/>
                    <a:pt x="408" y="11"/>
                  </a:cubicBezTo>
                  <a:cubicBezTo>
                    <a:pt x="409" y="11"/>
                    <a:pt x="410" y="11"/>
                    <a:pt x="411" y="11"/>
                  </a:cubicBezTo>
                  <a:cubicBezTo>
                    <a:pt x="413" y="11"/>
                    <a:pt x="416" y="12"/>
                    <a:pt x="418" y="12"/>
                  </a:cubicBezTo>
                  <a:cubicBezTo>
                    <a:pt x="425" y="13"/>
                    <a:pt x="431" y="15"/>
                    <a:pt x="436" y="17"/>
                  </a:cubicBezTo>
                  <a:cubicBezTo>
                    <a:pt x="439" y="19"/>
                    <a:pt x="441" y="20"/>
                    <a:pt x="443" y="22"/>
                  </a:cubicBezTo>
                  <a:cubicBezTo>
                    <a:pt x="446" y="24"/>
                    <a:pt x="448" y="26"/>
                    <a:pt x="451" y="27"/>
                  </a:cubicBezTo>
                  <a:cubicBezTo>
                    <a:pt x="451" y="27"/>
                    <a:pt x="451" y="27"/>
                    <a:pt x="451" y="27"/>
                  </a:cubicBezTo>
                  <a:cubicBezTo>
                    <a:pt x="454" y="28"/>
                    <a:pt x="455" y="30"/>
                    <a:pt x="456" y="33"/>
                  </a:cubicBezTo>
                  <a:cubicBezTo>
                    <a:pt x="458" y="39"/>
                    <a:pt x="457" y="47"/>
                    <a:pt x="454" y="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93" name="Freeform 113">
              <a:extLst>
                <a:ext uri="{FF2B5EF4-FFF2-40B4-BE49-F238E27FC236}">
                  <a16:creationId xmlns:a16="http://schemas.microsoft.com/office/drawing/2014/main" id="{1C086739-9FCB-5633-67B4-7E836900A271}"/>
                </a:ext>
              </a:extLst>
            </p:cNvPr>
            <p:cNvSpPr>
              <a:spLocks/>
            </p:cNvSpPr>
            <p:nvPr/>
          </p:nvSpPr>
          <p:spPr bwMode="auto">
            <a:xfrm>
              <a:off x="5726113" y="1152525"/>
              <a:ext cx="4762"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94" name="Freeform 114">
              <a:extLst>
                <a:ext uri="{FF2B5EF4-FFF2-40B4-BE49-F238E27FC236}">
                  <a16:creationId xmlns:a16="http://schemas.microsoft.com/office/drawing/2014/main" id="{F2C43E08-E06C-C971-B46E-22BEC2752115}"/>
                </a:ext>
              </a:extLst>
            </p:cNvPr>
            <p:cNvSpPr>
              <a:spLocks/>
            </p:cNvSpPr>
            <p:nvPr/>
          </p:nvSpPr>
          <p:spPr bwMode="auto">
            <a:xfrm>
              <a:off x="5694363" y="1152525"/>
              <a:ext cx="3175"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cubicBezTo>
                    <a:pt x="0" y="0"/>
                    <a:pt x="0" y="1"/>
                    <a:pt x="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sp>
          <p:nvSpPr>
            <p:cNvPr id="95" name="Freeform 115">
              <a:extLst>
                <a:ext uri="{FF2B5EF4-FFF2-40B4-BE49-F238E27FC236}">
                  <a16:creationId xmlns:a16="http://schemas.microsoft.com/office/drawing/2014/main" id="{A8391874-C3E3-A29A-81EC-B05B8DE811DC}"/>
                </a:ext>
              </a:extLst>
            </p:cNvPr>
            <p:cNvSpPr>
              <a:spLocks/>
            </p:cNvSpPr>
            <p:nvPr/>
          </p:nvSpPr>
          <p:spPr bwMode="auto">
            <a:xfrm>
              <a:off x="5711826" y="1152525"/>
              <a:ext cx="1587"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13131"/>
                </a:solidFill>
                <a:effectLst/>
                <a:uLnTx/>
                <a:uFillTx/>
                <a:latin typeface="GSK Precision Light"/>
                <a:ea typeface="+mn-ea"/>
                <a:cs typeface="Arial"/>
              </a:endParaRPr>
            </a:p>
          </p:txBody>
        </p:sp>
      </p:grpSp>
      <p:cxnSp>
        <p:nvCxnSpPr>
          <p:cNvPr id="50" name="Straight Arrow Connector 49">
            <a:extLst>
              <a:ext uri="{FF2B5EF4-FFF2-40B4-BE49-F238E27FC236}">
                <a16:creationId xmlns:a16="http://schemas.microsoft.com/office/drawing/2014/main" id="{4C6D460E-E5FA-471E-D2A4-9179DDA94AAE}"/>
              </a:ext>
            </a:extLst>
          </p:cNvPr>
          <p:cNvCxnSpPr>
            <a:cxnSpLocks/>
          </p:cNvCxnSpPr>
          <p:nvPr/>
        </p:nvCxnSpPr>
        <p:spPr>
          <a:xfrm>
            <a:off x="1419146" y="3494422"/>
            <a:ext cx="0" cy="33019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0DB94DE3-8370-8B78-D094-1BA08F85BF9E}"/>
              </a:ext>
            </a:extLst>
          </p:cNvPr>
          <p:cNvCxnSpPr>
            <a:cxnSpLocks/>
          </p:cNvCxnSpPr>
          <p:nvPr/>
        </p:nvCxnSpPr>
        <p:spPr>
          <a:xfrm>
            <a:off x="3745523" y="3490218"/>
            <a:ext cx="0" cy="25201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7286FFC1-8DD8-1E16-E8BC-A877FDFCF516}"/>
              </a:ext>
            </a:extLst>
          </p:cNvPr>
          <p:cNvCxnSpPr>
            <a:cxnSpLocks/>
          </p:cNvCxnSpPr>
          <p:nvPr/>
        </p:nvCxnSpPr>
        <p:spPr>
          <a:xfrm>
            <a:off x="3745523" y="4378473"/>
            <a:ext cx="0" cy="23679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98E8562C-D8CB-93B2-DB6D-7E3875590E99}"/>
              </a:ext>
            </a:extLst>
          </p:cNvPr>
          <p:cNvCxnSpPr>
            <a:cxnSpLocks/>
          </p:cNvCxnSpPr>
          <p:nvPr/>
        </p:nvCxnSpPr>
        <p:spPr>
          <a:xfrm>
            <a:off x="6176599" y="3490218"/>
            <a:ext cx="0" cy="2434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9FC13E12-891A-E463-E0A8-CF19F025497A}"/>
              </a:ext>
            </a:extLst>
          </p:cNvPr>
          <p:cNvCxnSpPr>
            <a:cxnSpLocks/>
          </p:cNvCxnSpPr>
          <p:nvPr/>
        </p:nvCxnSpPr>
        <p:spPr>
          <a:xfrm>
            <a:off x="6176599" y="4351675"/>
            <a:ext cx="0" cy="28050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07849978-57D1-0594-CB38-5B3B2C5B4791}"/>
              </a:ext>
            </a:extLst>
          </p:cNvPr>
          <p:cNvCxnSpPr>
            <a:cxnSpLocks/>
          </p:cNvCxnSpPr>
          <p:nvPr/>
        </p:nvCxnSpPr>
        <p:spPr>
          <a:xfrm>
            <a:off x="8579521" y="3490219"/>
            <a:ext cx="0" cy="46224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 name="Rectangle: Rounded Corners 3">
            <a:extLst>
              <a:ext uri="{FF2B5EF4-FFF2-40B4-BE49-F238E27FC236}">
                <a16:creationId xmlns:a16="http://schemas.microsoft.com/office/drawing/2014/main" id="{E7BF886F-C3D3-2CDB-3468-AD545986A74F}"/>
              </a:ext>
            </a:extLst>
          </p:cNvPr>
          <p:cNvSpPr/>
          <p:nvPr/>
        </p:nvSpPr>
        <p:spPr bwMode="auto">
          <a:xfrm>
            <a:off x="374820" y="1241766"/>
            <a:ext cx="11440859" cy="430887"/>
          </a:xfrm>
          <a:prstGeom prst="roundRect">
            <a:avLst>
              <a:gd name="adj" fmla="val 4490"/>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347472" marR="0" lvl="0" indent="-347472" algn="l" defTabSz="1219170" rtl="0" eaLnBrk="1" fontAlgn="auto" latinLnBrk="0" hangingPunct="1">
              <a:lnSpc>
                <a:spcPct val="100000"/>
              </a:lnSpc>
              <a:spcBef>
                <a:spcPts val="300"/>
              </a:spcBef>
              <a:spcAft>
                <a:spcPts val="300"/>
              </a:spcAft>
              <a:buClr>
                <a:srgbClr val="C00000"/>
              </a:buClr>
              <a:buSzPct val="100000"/>
              <a:buFont typeface="Arial" panose="020B0604020202020204" pitchFamily="34" charset="0"/>
              <a:buChar char="•"/>
              <a:tabLst/>
              <a:defRPr/>
            </a:pP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L’anemia</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nella</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mielofibrosi</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è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il</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risultato</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di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molteplici</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fattori</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alcuni</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ancora</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non del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tutto</a:t>
            </a:r>
            <a:r>
              <a:rPr kumimoji="0" lang="en-US" sz="2000" b="1" i="0" u="none" strike="noStrike" kern="1200" cap="none" spc="0" normalizeH="0" baseline="0" noProof="0" dirty="0">
                <a:ln>
                  <a:noFill/>
                </a:ln>
                <a:solidFill>
                  <a:srgbClr val="000000"/>
                </a:solidFill>
                <a:effectLst/>
                <a:uLnTx/>
                <a:uFillTx/>
                <a:latin typeface="GSK Precision Light"/>
                <a:ea typeface="+mn-ea"/>
                <a:cs typeface="Noto Sans"/>
              </a:rPr>
              <a:t> </a:t>
            </a:r>
            <a:r>
              <a:rPr kumimoji="0" lang="en-US" sz="2000" b="1" i="0" u="none" strike="noStrike" kern="1200" cap="none" spc="0" normalizeH="0" baseline="0" noProof="0" dirty="0" err="1">
                <a:ln>
                  <a:noFill/>
                </a:ln>
                <a:solidFill>
                  <a:srgbClr val="000000"/>
                </a:solidFill>
                <a:effectLst/>
                <a:uLnTx/>
                <a:uFillTx/>
                <a:latin typeface="GSK Precision Light"/>
                <a:ea typeface="+mn-ea"/>
                <a:cs typeface="Noto Sans"/>
              </a:rPr>
              <a:t>chiariti</a:t>
            </a:r>
            <a:endParaRPr kumimoji="0" lang="en-US" sz="2000" b="1" i="0" u="none" strike="noStrike" kern="1200" cap="none" spc="0" normalizeH="0" baseline="0" noProof="0" dirty="0">
              <a:ln>
                <a:noFill/>
              </a:ln>
              <a:solidFill>
                <a:srgbClr val="000000"/>
              </a:solidFill>
              <a:effectLst/>
              <a:uLnTx/>
              <a:uFillTx/>
              <a:latin typeface="GSK Precision Light"/>
              <a:ea typeface="+mn-ea"/>
              <a:cs typeface="Noto Sans"/>
            </a:endParaRPr>
          </a:p>
        </p:txBody>
      </p:sp>
      <p:grpSp>
        <p:nvGrpSpPr>
          <p:cNvPr id="19" name="Group 18">
            <a:extLst>
              <a:ext uri="{FF2B5EF4-FFF2-40B4-BE49-F238E27FC236}">
                <a16:creationId xmlns:a16="http://schemas.microsoft.com/office/drawing/2014/main" id="{AD21B014-6426-3E57-E855-1EACE2138E43}"/>
              </a:ext>
            </a:extLst>
          </p:cNvPr>
          <p:cNvGrpSpPr/>
          <p:nvPr/>
        </p:nvGrpSpPr>
        <p:grpSpPr>
          <a:xfrm>
            <a:off x="9809574" y="2853769"/>
            <a:ext cx="2099643" cy="2369041"/>
            <a:chOff x="9864245" y="2939581"/>
            <a:chExt cx="2099643" cy="2052408"/>
          </a:xfrm>
        </p:grpSpPr>
        <p:sp>
          <p:nvSpPr>
            <p:cNvPr id="12" name="object 37">
              <a:extLst>
                <a:ext uri="{FF2B5EF4-FFF2-40B4-BE49-F238E27FC236}">
                  <a16:creationId xmlns:a16="http://schemas.microsoft.com/office/drawing/2014/main" id="{8A7B6011-EEC2-45BE-2D41-CA917F97029F}"/>
                </a:ext>
              </a:extLst>
            </p:cNvPr>
            <p:cNvSpPr/>
            <p:nvPr/>
          </p:nvSpPr>
          <p:spPr>
            <a:xfrm>
              <a:off x="9867921" y="2939581"/>
              <a:ext cx="2095967" cy="2052408"/>
            </a:xfrm>
            <a:prstGeom prst="roundRect">
              <a:avLst>
                <a:gd name="adj" fmla="val 6766"/>
              </a:avLst>
            </a:prstGeom>
            <a:solidFill>
              <a:schemeClr val="accent4"/>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rgbClr val="000000"/>
                </a:solidFill>
                <a:effectLst/>
                <a:uLnTx/>
                <a:uFillTx/>
                <a:latin typeface="GSK Precision Light"/>
                <a:ea typeface="+mn-ea"/>
                <a:cs typeface="Noto Sans"/>
              </a:endParaRPr>
            </a:p>
          </p:txBody>
        </p:sp>
        <p:sp>
          <p:nvSpPr>
            <p:cNvPr id="42" name="Rectangle: Rounded Corners 41">
              <a:extLst>
                <a:ext uri="{FF2B5EF4-FFF2-40B4-BE49-F238E27FC236}">
                  <a16:creationId xmlns:a16="http://schemas.microsoft.com/office/drawing/2014/main" id="{31C4396C-9C7B-378F-94E5-9288BACDA37D}"/>
                </a:ext>
              </a:extLst>
            </p:cNvPr>
            <p:cNvSpPr/>
            <p:nvPr/>
          </p:nvSpPr>
          <p:spPr bwMode="auto">
            <a:xfrm>
              <a:off x="9864245" y="2956867"/>
              <a:ext cx="2090775" cy="2035122"/>
            </a:xfrm>
            <a:prstGeom prst="roundRect">
              <a:avLst>
                <a:gd name="adj" fmla="val 0"/>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lvl="0" algn="ctr" defTabSz="1219170">
                <a:spcBef>
                  <a:spcPts val="300"/>
                </a:spcBef>
                <a:spcAft>
                  <a:spcPts val="300"/>
                </a:spcAft>
                <a:buClr>
                  <a:srgbClr val="F36633"/>
                </a:buClr>
                <a:buSzPct val="100000"/>
                <a:defRPr/>
              </a:pPr>
              <a:r>
                <a:rPr kumimoji="0" lang="en-US" sz="1300" b="0" i="0" u="none" strike="noStrike" kern="1200" cap="none" spc="0" normalizeH="0" baseline="0" noProof="0" dirty="0" err="1">
                  <a:ln>
                    <a:noFill/>
                  </a:ln>
                  <a:solidFill>
                    <a:srgbClr val="FFFFFF"/>
                  </a:solidFill>
                  <a:effectLst/>
                  <a:uLnTx/>
                  <a:uFillTx/>
                  <a:latin typeface="GSK Precision Light"/>
                  <a:ea typeface="+mn-ea"/>
                  <a:cs typeface="Noto Sans"/>
                </a:rPr>
                <a:t>Alcuni</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a:t>
              </a:r>
              <a:r>
                <a:rPr kumimoji="0" lang="en-US" sz="1300" b="0" i="0" u="none" strike="noStrike" kern="1200" cap="none" spc="0" normalizeH="0" baseline="0" noProof="0" dirty="0" err="1">
                  <a:ln>
                    <a:noFill/>
                  </a:ln>
                  <a:solidFill>
                    <a:srgbClr val="FFFFFF"/>
                  </a:solidFill>
                  <a:effectLst/>
                  <a:uLnTx/>
                  <a:uFillTx/>
                  <a:latin typeface="GSK Precision Light"/>
                  <a:ea typeface="+mn-ea"/>
                  <a:cs typeface="Noto Sans"/>
                </a:rPr>
                <a:t>pazienti</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a:t>
              </a:r>
              <a:r>
                <a:rPr kumimoji="0" lang="en-US" sz="1300" b="0" i="0" u="none" strike="noStrike" kern="1200" cap="none" spc="0" normalizeH="0" baseline="0" noProof="0" dirty="0" err="1">
                  <a:ln>
                    <a:noFill/>
                  </a:ln>
                  <a:solidFill>
                    <a:srgbClr val="FFFFFF"/>
                  </a:solidFill>
                  <a:effectLst/>
                  <a:uLnTx/>
                  <a:uFillTx/>
                  <a:latin typeface="GSK Precision Light"/>
                  <a:ea typeface="+mn-ea"/>
                  <a:cs typeface="Noto Sans"/>
                </a:rPr>
                <a:t>possono</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a:t>
              </a:r>
              <a:r>
                <a:rPr kumimoji="0" lang="en-US" sz="1300" b="0" i="0" u="none" strike="noStrike" kern="1200" cap="none" spc="0" normalizeH="0" baseline="0" noProof="0" dirty="0" err="1">
                  <a:ln>
                    <a:noFill/>
                  </a:ln>
                  <a:solidFill>
                    <a:srgbClr val="FFFFFF"/>
                  </a:solidFill>
                  <a:effectLst/>
                  <a:uLnTx/>
                  <a:uFillTx/>
                  <a:latin typeface="GSK Precision Light"/>
                  <a:ea typeface="+mn-ea"/>
                  <a:cs typeface="Noto Sans"/>
                </a:rPr>
                <a:t>avere</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anemia per </a:t>
              </a:r>
              <a:r>
                <a:rPr kumimoji="0" lang="en-US" sz="1300" b="0" i="0" u="none" strike="noStrike" kern="1200" cap="none" spc="0" normalizeH="0" baseline="0" noProof="0" dirty="0" err="1">
                  <a:ln>
                    <a:noFill/>
                  </a:ln>
                  <a:solidFill>
                    <a:srgbClr val="FFFFFF"/>
                  </a:solidFill>
                  <a:effectLst/>
                  <a:uLnTx/>
                  <a:uFillTx/>
                  <a:latin typeface="GSK Precision Light"/>
                  <a:ea typeface="+mn-ea"/>
                  <a:cs typeface="Noto Sans"/>
                </a:rPr>
                <a:t>altre</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cause, </a:t>
              </a:r>
              <a:r>
                <a:rPr kumimoji="0" lang="en-US" sz="1300" b="0" i="0" u="none" strike="noStrike" kern="1200" cap="none" spc="0" normalizeH="0" baseline="0" noProof="0" dirty="0" err="1">
                  <a:ln>
                    <a:noFill/>
                  </a:ln>
                  <a:solidFill>
                    <a:srgbClr val="FFFFFF"/>
                  </a:solidFill>
                  <a:effectLst/>
                  <a:uLnTx/>
                  <a:uFillTx/>
                  <a:latin typeface="GSK Precision Light"/>
                  <a:ea typeface="+mn-ea"/>
                  <a:cs typeface="Noto Sans"/>
                </a:rPr>
                <a:t>fra</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cui.</a:t>
              </a:r>
              <a:r>
                <a:rPr lang="en-US" sz="1300" b="1" dirty="0">
                  <a:solidFill>
                    <a:srgbClr val="FFFFFF"/>
                  </a:solidFill>
                  <a:cs typeface="Noto Sans"/>
                </a:rPr>
                <a:t> </a:t>
              </a:r>
              <a:r>
                <a:rPr lang="en-US" sz="1300" b="1" dirty="0" err="1">
                  <a:solidFill>
                    <a:srgbClr val="FFFFFF"/>
                  </a:solidFill>
                  <a:cs typeface="Noto Sans"/>
                </a:rPr>
                <a:t>perdita</a:t>
              </a:r>
              <a:r>
                <a:rPr lang="en-US" sz="1300" b="1" dirty="0">
                  <a:solidFill>
                    <a:srgbClr val="FFFFFF"/>
                  </a:solidFill>
                  <a:cs typeface="Noto Sans"/>
                </a:rPr>
                <a:t> di </a:t>
              </a:r>
              <a:r>
                <a:rPr lang="en-US" sz="1300" b="1" dirty="0" err="1">
                  <a:solidFill>
                    <a:srgbClr val="FFFFFF"/>
                  </a:solidFill>
                  <a:cs typeface="Noto Sans"/>
                </a:rPr>
                <a:t>globuli</a:t>
              </a:r>
              <a:r>
                <a:rPr lang="en-US" sz="1300" b="1" dirty="0">
                  <a:solidFill>
                    <a:srgbClr val="FFFFFF"/>
                  </a:solidFill>
                  <a:cs typeface="Noto Sans"/>
                </a:rPr>
                <a:t> </a:t>
              </a:r>
              <a:r>
                <a:rPr lang="en-US" sz="1300" b="1" dirty="0" err="1">
                  <a:solidFill>
                    <a:srgbClr val="FFFFFF"/>
                  </a:solidFill>
                  <a:cs typeface="Noto Sans"/>
                </a:rPr>
                <a:t>rossi</a:t>
              </a:r>
              <a:r>
                <a:rPr lang="en-US" sz="1300" b="1" dirty="0">
                  <a:solidFill>
                    <a:srgbClr val="FFFFFF"/>
                  </a:solidFill>
                  <a:cs typeface="Noto Sans"/>
                </a:rPr>
                <a:t> </a:t>
              </a:r>
              <a:r>
                <a:rPr lang="en-US" sz="1300" b="1" dirty="0" err="1">
                  <a:solidFill>
                    <a:srgbClr val="FFFFFF"/>
                  </a:solidFill>
                  <a:cs typeface="Noto Sans"/>
                </a:rPr>
                <a:t>dovuta</a:t>
              </a:r>
              <a:r>
                <a:rPr lang="en-US" sz="1300" b="1" dirty="0">
                  <a:solidFill>
                    <a:srgbClr val="FFFFFF"/>
                  </a:solidFill>
                  <a:cs typeface="Noto Sans"/>
                </a:rPr>
                <a:t> a </a:t>
              </a:r>
              <a:r>
                <a:rPr lang="en-US" sz="1300" b="1" dirty="0" err="1">
                  <a:solidFill>
                    <a:srgbClr val="FFFFFF"/>
                  </a:solidFill>
                  <a:cs typeface="Noto Sans"/>
                </a:rPr>
                <a:t>sanguinamenti</a:t>
              </a:r>
              <a:r>
                <a:rPr lang="en-US" sz="1300" b="1" dirty="0">
                  <a:solidFill>
                    <a:srgbClr val="FFFFFF"/>
                  </a:solidFill>
                  <a:cs typeface="Noto Sans"/>
                </a:rPr>
                <a:t>, </a:t>
              </a:r>
              <a:r>
                <a:rPr lang="en-US" sz="1300" b="1" dirty="0" err="1">
                  <a:solidFill>
                    <a:srgbClr val="FFFFFF"/>
                  </a:solidFill>
                  <a:cs typeface="Noto Sans"/>
                </a:rPr>
                <a:t>emolisi</a:t>
              </a:r>
              <a:r>
                <a:rPr lang="en-US" sz="1300" b="1" dirty="0">
                  <a:solidFill>
                    <a:srgbClr val="FFFFFF"/>
                  </a:solidFill>
                  <a:cs typeface="Noto Sans"/>
                </a:rPr>
                <a:t> autoimmune o </a:t>
              </a:r>
              <a:r>
                <a:rPr lang="en-US" sz="1300" b="1" dirty="0" err="1">
                  <a:solidFill>
                    <a:srgbClr val="FFFFFF"/>
                  </a:solidFill>
                  <a:cs typeface="Noto Sans"/>
                </a:rPr>
                <a:t>carenze</a:t>
              </a:r>
              <a:r>
                <a:rPr lang="en-US" sz="1300" b="1" dirty="0">
                  <a:solidFill>
                    <a:srgbClr val="FFFFFF"/>
                  </a:solidFill>
                  <a:cs typeface="Noto Sans"/>
                </a:rPr>
                <a:t> di ferro, B12, </a:t>
              </a:r>
              <a:r>
                <a:rPr lang="en-US" sz="1300" b="1" dirty="0" err="1">
                  <a:solidFill>
                    <a:srgbClr val="FFFFFF"/>
                  </a:solidFill>
                  <a:cs typeface="Noto Sans"/>
                </a:rPr>
                <a:t>folati</a:t>
              </a:r>
              <a:endParaRPr lang="en-US" sz="1300" b="1" dirty="0">
                <a:solidFill>
                  <a:srgbClr val="FFFFFF"/>
                </a:solidFill>
                <a:cs typeface="Noto Sans"/>
              </a:endParaRPr>
            </a:p>
            <a:p>
              <a:pPr lvl="0" algn="ctr" defTabSz="1219170">
                <a:spcBef>
                  <a:spcPts val="300"/>
                </a:spcBef>
                <a:spcAft>
                  <a:spcPts val="300"/>
                </a:spcAft>
                <a:buClr>
                  <a:srgbClr val="F36633"/>
                </a:buClr>
                <a:buSzPct val="100000"/>
                <a:defRPr/>
              </a:pPr>
              <a:r>
                <a:rPr lang="en-US" sz="1300" dirty="0">
                  <a:solidFill>
                    <a:srgbClr val="FFFFFF"/>
                  </a:solidFill>
                  <a:latin typeface="GSK Precision Light"/>
                  <a:cs typeface="Noto Sans"/>
                </a:rPr>
                <a:t>E’ </a:t>
              </a:r>
              <a:r>
                <a:rPr lang="en-US" sz="1300" dirty="0" err="1">
                  <a:solidFill>
                    <a:srgbClr val="FFFFFF"/>
                  </a:solidFill>
                  <a:latin typeface="GSK Precision Light"/>
                  <a:cs typeface="Noto Sans"/>
                </a:rPr>
                <a:t>stata</a:t>
              </a:r>
              <a:r>
                <a:rPr lang="en-US" sz="1300" dirty="0">
                  <a:solidFill>
                    <a:srgbClr val="FFFFFF"/>
                  </a:solidFill>
                  <a:latin typeface="GSK Precision Light"/>
                  <a:cs typeface="Noto Sans"/>
                </a:rPr>
                <a:t> </a:t>
              </a:r>
              <a:r>
                <a:rPr lang="en-US" sz="1300" dirty="0" err="1">
                  <a:solidFill>
                    <a:srgbClr val="FFFFFF"/>
                  </a:solidFill>
                  <a:latin typeface="GSK Precision Light"/>
                  <a:cs typeface="Noto Sans"/>
                </a:rPr>
                <a:t>anche</a:t>
              </a:r>
              <a:r>
                <a:rPr lang="en-US" sz="1300" dirty="0">
                  <a:solidFill>
                    <a:srgbClr val="FFFFFF"/>
                  </a:solidFill>
                  <a:latin typeface="GSK Precision Light"/>
                  <a:cs typeface="Noto Sans"/>
                </a:rPr>
                <a:t> </a:t>
              </a:r>
              <a:r>
                <a:rPr lang="en-US" sz="1300" dirty="0" err="1">
                  <a:solidFill>
                    <a:srgbClr val="FFFFFF"/>
                  </a:solidFill>
                  <a:latin typeface="GSK Precision Light"/>
                  <a:cs typeface="Noto Sans"/>
                </a:rPr>
                <a:t>riportata</a:t>
              </a:r>
              <a:r>
                <a:rPr lang="en-US" sz="1300" dirty="0">
                  <a:solidFill>
                    <a:srgbClr val="FFFFFF"/>
                  </a:solidFill>
                  <a:latin typeface="GSK Precision Light"/>
                  <a:cs typeface="Noto Sans"/>
                </a:rPr>
                <a:t> </a:t>
              </a:r>
              <a:r>
                <a:rPr lang="en-US" sz="1300" dirty="0" err="1">
                  <a:solidFill>
                    <a:srgbClr val="FFFFFF"/>
                  </a:solidFill>
                  <a:latin typeface="GSK Precision Light"/>
                  <a:cs typeface="Noto Sans"/>
                </a:rPr>
                <a:t>un’associazione</a:t>
              </a:r>
              <a:r>
                <a:rPr lang="en-US" sz="1300" dirty="0">
                  <a:solidFill>
                    <a:srgbClr val="FFFFFF"/>
                  </a:solidFill>
                  <a:latin typeface="GSK Precision Light"/>
                  <a:cs typeface="Noto Sans"/>
                </a:rPr>
                <a:t> con </a:t>
              </a:r>
              <a:r>
                <a:rPr lang="en-US" sz="1300" dirty="0" err="1">
                  <a:solidFill>
                    <a:srgbClr val="FFFFFF"/>
                  </a:solidFill>
                  <a:latin typeface="GSK Precision Light"/>
                  <a:cs typeface="Noto Sans"/>
                </a:rPr>
                <a:t>mutazioni</a:t>
              </a:r>
              <a:r>
                <a:rPr lang="en-US" sz="1300" dirty="0">
                  <a:solidFill>
                    <a:srgbClr val="FFFFFF"/>
                  </a:solidFill>
                  <a:latin typeface="GSK Precision Light"/>
                  <a:cs typeface="Noto Sans"/>
                </a:rPr>
                <a:t> di</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a:t>
              </a:r>
              <a:r>
                <a:rPr kumimoji="0" lang="en-US" sz="1300" b="1" i="1" u="none" strike="noStrike" kern="1200" cap="none" spc="0" normalizeH="0" baseline="0" noProof="0" dirty="0">
                  <a:ln>
                    <a:noFill/>
                  </a:ln>
                  <a:solidFill>
                    <a:srgbClr val="FFFFFF"/>
                  </a:solidFill>
                  <a:effectLst/>
                  <a:uLnTx/>
                  <a:uFillTx/>
                  <a:latin typeface="GSK Precision Light"/>
                  <a:ea typeface="+mn-ea"/>
                  <a:cs typeface="Noto Sans"/>
                </a:rPr>
                <a:t>U2AF1</a:t>
              </a:r>
              <a:r>
                <a:rPr kumimoji="0" lang="en-US" sz="1300" b="0" i="0" u="none" strike="noStrike" kern="1200" cap="none" spc="0" normalizeH="0" baseline="0" noProof="0" dirty="0">
                  <a:ln>
                    <a:noFill/>
                  </a:ln>
                  <a:solidFill>
                    <a:srgbClr val="FFFFFF"/>
                  </a:solidFill>
                  <a:effectLst/>
                  <a:uLnTx/>
                  <a:uFillTx/>
                  <a:latin typeface="GSK Precision Light"/>
                  <a:ea typeface="+mn-ea"/>
                  <a:cs typeface="Noto Sans"/>
                </a:rPr>
                <a:t> </a:t>
              </a:r>
            </a:p>
          </p:txBody>
        </p:sp>
      </p:grpSp>
      <p:cxnSp>
        <p:nvCxnSpPr>
          <p:cNvPr id="22" name="Straight Arrow Connector 21">
            <a:extLst>
              <a:ext uri="{FF2B5EF4-FFF2-40B4-BE49-F238E27FC236}">
                <a16:creationId xmlns:a16="http://schemas.microsoft.com/office/drawing/2014/main" id="{E66ABDAA-F3D3-7EAD-76D8-695AE5EFE804}"/>
              </a:ext>
            </a:extLst>
          </p:cNvPr>
          <p:cNvCxnSpPr>
            <a:cxnSpLocks/>
          </p:cNvCxnSpPr>
          <p:nvPr/>
        </p:nvCxnSpPr>
        <p:spPr>
          <a:xfrm flipH="1">
            <a:off x="9316121" y="4054700"/>
            <a:ext cx="493453" cy="29697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8" name="object 47">
            <a:extLst>
              <a:ext uri="{FF2B5EF4-FFF2-40B4-BE49-F238E27FC236}">
                <a16:creationId xmlns:a16="http://schemas.microsoft.com/office/drawing/2014/main" id="{8427F980-7739-A6EA-0C64-599A223AD295}"/>
              </a:ext>
            </a:extLst>
          </p:cNvPr>
          <p:cNvSpPr txBox="1"/>
          <p:nvPr/>
        </p:nvSpPr>
        <p:spPr>
          <a:xfrm>
            <a:off x="9858020" y="2532592"/>
            <a:ext cx="2051197" cy="231688"/>
          </a:xfrm>
          <a:prstGeom prst="rect">
            <a:avLst/>
          </a:prstGeom>
        </p:spPr>
        <p:txBody>
          <a:bodyPr vert="horz" wrap="square" lIns="0" tIns="16087" rIns="0" bIns="0" rtlCol="0">
            <a:spAutoFit/>
          </a:bodyPr>
          <a:lstStyle/>
          <a:p>
            <a:pPr marL="0" marR="0" lvl="0" indent="0" algn="ctr" defTabSz="1219170" rtl="0" eaLnBrk="1" fontAlgn="auto" latinLnBrk="0" hangingPunct="1">
              <a:lnSpc>
                <a:spcPct val="100000"/>
              </a:lnSpc>
              <a:spcBef>
                <a:spcPts val="127"/>
              </a:spcBef>
              <a:spcAft>
                <a:spcPts val="0"/>
              </a:spcAft>
              <a:buClrTx/>
              <a:buSzTx/>
              <a:buFontTx/>
              <a:buNone/>
              <a:tabLst/>
              <a:defRPr/>
            </a:pPr>
            <a:r>
              <a:rPr kumimoji="0" lang="en-US" sz="1400" b="1" i="0" u="none" strike="noStrike" kern="1200" cap="none" spc="0" normalizeH="0" baseline="0" noProof="0" dirty="0" err="1">
                <a:ln>
                  <a:noFill/>
                </a:ln>
                <a:solidFill>
                  <a:srgbClr val="313131"/>
                </a:solidFill>
                <a:effectLst/>
                <a:uLnTx/>
                <a:uFillTx/>
                <a:latin typeface="GSK Precision Light"/>
                <a:ea typeface="+mn-ea"/>
                <a:cs typeface="Century Gothic"/>
              </a:rPr>
              <a:t>Altro</a:t>
            </a:r>
            <a:endParaRPr kumimoji="0" sz="1400" b="0" i="0" u="none" strike="noStrike" kern="1200" cap="none" spc="0" normalizeH="0" baseline="0" noProof="0" dirty="0">
              <a:ln>
                <a:noFill/>
              </a:ln>
              <a:solidFill>
                <a:srgbClr val="313131"/>
              </a:solidFill>
              <a:effectLst/>
              <a:uLnTx/>
              <a:uFillTx/>
              <a:latin typeface="GSK Precision Light"/>
              <a:ea typeface="+mn-ea"/>
              <a:cs typeface="Century Gothic"/>
            </a:endParaRPr>
          </a:p>
        </p:txBody>
      </p:sp>
      <p:sp>
        <p:nvSpPr>
          <p:cNvPr id="63" name="Oval 62">
            <a:extLst>
              <a:ext uri="{FF2B5EF4-FFF2-40B4-BE49-F238E27FC236}">
                <a16:creationId xmlns:a16="http://schemas.microsoft.com/office/drawing/2014/main" id="{D6F1D0ED-3EE9-8693-924D-7810212B2BC4}"/>
              </a:ext>
            </a:extLst>
          </p:cNvPr>
          <p:cNvSpPr/>
          <p:nvPr/>
        </p:nvSpPr>
        <p:spPr>
          <a:xfrm>
            <a:off x="10584130" y="1817519"/>
            <a:ext cx="653942" cy="673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D9212E"/>
              </a:solidFill>
              <a:effectLst/>
              <a:uLnTx/>
              <a:uFillTx/>
              <a:latin typeface="GSK Precision Light"/>
              <a:ea typeface="+mn-ea"/>
              <a:cs typeface="Arial"/>
            </a:endParaRPr>
          </a:p>
        </p:txBody>
      </p:sp>
      <p:pic>
        <p:nvPicPr>
          <p:cNvPr id="72" name="Graphic 71" descr="Badge Question Mark with solid fill">
            <a:extLst>
              <a:ext uri="{FF2B5EF4-FFF2-40B4-BE49-F238E27FC236}">
                <a16:creationId xmlns:a16="http://schemas.microsoft.com/office/drawing/2014/main" id="{3CF1451D-D418-CC9B-42DE-5680FB9805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25713" y="1865706"/>
            <a:ext cx="571856" cy="571856"/>
          </a:xfrm>
          <a:prstGeom prst="rect">
            <a:avLst/>
          </a:prstGeom>
        </p:spPr>
      </p:pic>
      <p:sp>
        <p:nvSpPr>
          <p:cNvPr id="7" name="TextBox 6">
            <a:extLst>
              <a:ext uri="{FF2B5EF4-FFF2-40B4-BE49-F238E27FC236}">
                <a16:creationId xmlns:a16="http://schemas.microsoft.com/office/drawing/2014/main" id="{F789D21D-8D31-6BD5-3540-685EFC804F06}"/>
              </a:ext>
            </a:extLst>
          </p:cNvPr>
          <p:cNvSpPr txBox="1"/>
          <p:nvPr/>
        </p:nvSpPr>
        <p:spPr>
          <a:xfrm>
            <a:off x="355516" y="5982130"/>
            <a:ext cx="8453693"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rgbClr val="000000"/>
                </a:solidFill>
                <a:latin typeface="GSK Precision Light"/>
                <a:cs typeface="Arial"/>
              </a:rPr>
              <a:t>Modified</a:t>
            </a:r>
            <a:r>
              <a:rPr kumimoji="0" lang="en-US" sz="600" b="0" i="0" u="none" strike="noStrike" kern="1200" cap="none" spc="0" normalizeH="0" baseline="0" noProof="0" dirty="0">
                <a:ln>
                  <a:noFill/>
                </a:ln>
                <a:solidFill>
                  <a:srgbClr val="000000"/>
                </a:solidFill>
                <a:effectLst/>
                <a:uLnTx/>
                <a:uFillTx/>
                <a:latin typeface="GSK Precision Light"/>
                <a:ea typeface="+mn-ea"/>
                <a:cs typeface="Arial"/>
              </a:rPr>
              <a:t> from </a:t>
            </a:r>
            <a:r>
              <a:rPr kumimoji="0" lang="en-US" sz="600" b="0" i="0" u="none" strike="noStrike" kern="1200" cap="none" spc="0" normalizeH="0" baseline="0" noProof="0" dirty="0" err="1">
                <a:ln>
                  <a:noFill/>
                </a:ln>
                <a:solidFill>
                  <a:srgbClr val="000000"/>
                </a:solidFill>
                <a:effectLst/>
                <a:uLnTx/>
                <a:uFillTx/>
                <a:latin typeface="GSK Precision Light"/>
                <a:ea typeface="+mn-ea"/>
                <a:cs typeface="Arial"/>
              </a:rPr>
              <a:t>Naymagon</a:t>
            </a:r>
            <a:r>
              <a:rPr kumimoji="0" lang="en-US" sz="600" b="0" i="0" u="none" strike="noStrike" kern="1200" cap="none" spc="0" normalizeH="0" baseline="0" noProof="0" dirty="0">
                <a:ln>
                  <a:noFill/>
                </a:ln>
                <a:solidFill>
                  <a:srgbClr val="000000"/>
                </a:solidFill>
                <a:effectLst/>
                <a:uLnTx/>
                <a:uFillTx/>
                <a:latin typeface="GSK Precision Light"/>
                <a:ea typeface="+mn-ea"/>
                <a:cs typeface="Arial"/>
              </a:rPr>
              <a:t> L, </a:t>
            </a:r>
            <a:r>
              <a:rPr kumimoji="0" lang="en-US" sz="600" b="0" i="0" u="none" strike="noStrike" kern="1200" cap="none" spc="0" normalizeH="0" baseline="0" noProof="0" dirty="0" err="1">
                <a:ln>
                  <a:noFill/>
                </a:ln>
                <a:solidFill>
                  <a:srgbClr val="000000"/>
                </a:solidFill>
                <a:effectLst/>
                <a:uLnTx/>
                <a:uFillTx/>
                <a:latin typeface="GSK Precision Light"/>
                <a:ea typeface="+mn-ea"/>
                <a:cs typeface="Arial"/>
              </a:rPr>
              <a:t>Mascarenhas</a:t>
            </a:r>
            <a:r>
              <a:rPr kumimoji="0" lang="en-US" sz="600" b="0" i="0" u="none" strike="noStrike" kern="1200" cap="none" spc="0" normalizeH="0" baseline="0" noProof="0" dirty="0">
                <a:ln>
                  <a:noFill/>
                </a:ln>
                <a:solidFill>
                  <a:srgbClr val="000000"/>
                </a:solidFill>
                <a:effectLst/>
                <a:uLnTx/>
                <a:uFillTx/>
                <a:latin typeface="GSK Precision Light"/>
                <a:ea typeface="+mn-ea"/>
                <a:cs typeface="Arial"/>
              </a:rPr>
              <a:t> J. </a:t>
            </a:r>
            <a:r>
              <a:rPr kumimoji="0" lang="en-US" sz="600" b="0" i="0" u="none" strike="noStrike" kern="1200" cap="none" spc="0" normalizeH="0" baseline="0" noProof="0" dirty="0" err="1">
                <a:ln>
                  <a:noFill/>
                </a:ln>
                <a:solidFill>
                  <a:srgbClr val="000000"/>
                </a:solidFill>
                <a:effectLst/>
                <a:uLnTx/>
                <a:uFillTx/>
                <a:latin typeface="GSK Precision Light"/>
                <a:ea typeface="+mn-ea"/>
                <a:cs typeface="Arial"/>
              </a:rPr>
              <a:t>Hemasphere</a:t>
            </a:r>
            <a:r>
              <a:rPr kumimoji="0" lang="en-US" sz="600" b="0" i="0" u="none" strike="noStrike" kern="1200" cap="none" spc="0" normalizeH="0" baseline="0" noProof="0" dirty="0">
                <a:ln>
                  <a:noFill/>
                </a:ln>
                <a:solidFill>
                  <a:srgbClr val="000000"/>
                </a:solidFill>
                <a:effectLst/>
                <a:uLnTx/>
                <a:uFillTx/>
                <a:latin typeface="GSK Precision Light"/>
                <a:ea typeface="+mn-ea"/>
                <a:cs typeface="Arial"/>
              </a:rPr>
              <a:t>. 2017;1(1):e1. Creative Commons Attribution 4.0 International License (https://creativecommons.org/licenses/by/4.0/).</a:t>
            </a:r>
          </a:p>
        </p:txBody>
      </p:sp>
      <p:sp>
        <p:nvSpPr>
          <p:cNvPr id="79" name="object 30">
            <a:extLst>
              <a:ext uri="{FF2B5EF4-FFF2-40B4-BE49-F238E27FC236}">
                <a16:creationId xmlns:a16="http://schemas.microsoft.com/office/drawing/2014/main" id="{69B5B765-AA87-4CEE-921F-8BF7CC69E6D9}"/>
              </a:ext>
            </a:extLst>
          </p:cNvPr>
          <p:cNvSpPr txBox="1"/>
          <p:nvPr/>
        </p:nvSpPr>
        <p:spPr>
          <a:xfrm>
            <a:off x="2707157" y="2932708"/>
            <a:ext cx="2020231" cy="426485"/>
          </a:xfrm>
          <a:prstGeom prst="rect">
            <a:avLst/>
          </a:prstGeom>
        </p:spPr>
        <p:txBody>
          <a:bodyPr vert="horz" wrap="square" lIns="0" tIns="16087" rIns="0" bIns="0" rtlCol="0">
            <a:spAutoFit/>
          </a:bodyPr>
          <a:lstStyle/>
          <a:p>
            <a:pPr marL="87204" marR="6773" lvl="0" indent="-71118" algn="ctr" defTabSz="1219170" rtl="0" eaLnBrk="1" fontAlgn="auto" latinLnBrk="0" hangingPunct="1">
              <a:lnSpc>
                <a:spcPct val="100000"/>
              </a:lnSpc>
              <a:spcBef>
                <a:spcPts val="127"/>
              </a:spcBef>
              <a:spcAft>
                <a:spcPts val="0"/>
              </a:spcAft>
              <a:buClrTx/>
              <a:buSzTx/>
              <a:buFontTx/>
              <a:buNone/>
              <a:tabLst/>
              <a:defRPr/>
            </a:pPr>
            <a:r>
              <a:rPr kumimoji="0" lang="it-IT" sz="1333" b="0" i="0" u="none" strike="noStrike" kern="1200" cap="none" spc="-13" normalizeH="0" baseline="0" noProof="0" dirty="0">
                <a:ln>
                  <a:noFill/>
                </a:ln>
                <a:solidFill>
                  <a:srgbClr val="FFFFFF"/>
                </a:solidFill>
                <a:effectLst/>
                <a:uLnTx/>
                <a:uFillTx/>
                <a:latin typeface="GSK Precision Light"/>
                <a:ea typeface="+mn-ea"/>
                <a:cs typeface="Century Gothic"/>
              </a:rPr>
              <a:t>Alterata </a:t>
            </a:r>
            <a:r>
              <a:rPr kumimoji="0" lang="it-IT" sz="1333" b="1" i="0" u="none" strike="noStrike" kern="1200" cap="none" spc="-13" normalizeH="0" baseline="0" noProof="0" dirty="0">
                <a:ln>
                  <a:noFill/>
                </a:ln>
                <a:solidFill>
                  <a:srgbClr val="FFFFFF"/>
                </a:solidFill>
                <a:effectLst/>
                <a:uLnTx/>
                <a:uFillTx/>
                <a:latin typeface="GSK Precision Light"/>
                <a:ea typeface="+mn-ea"/>
                <a:cs typeface="Century Gothic"/>
              </a:rPr>
              <a:t>espressione di citochine</a:t>
            </a:r>
            <a:r>
              <a:rPr kumimoji="0" lang="it-IT" sz="1333" b="0" i="0" u="none" strike="noStrike" kern="1200" cap="none" spc="-13" normalizeH="0" baseline="0" noProof="0" dirty="0">
                <a:ln>
                  <a:noFill/>
                </a:ln>
                <a:solidFill>
                  <a:srgbClr val="FFFFFF"/>
                </a:solidFill>
                <a:effectLst/>
                <a:uLnTx/>
                <a:uFillTx/>
                <a:latin typeface="GSK Precision Light"/>
                <a:ea typeface="+mn-ea"/>
                <a:cs typeface="Century Gothic"/>
              </a:rPr>
              <a:t> nel midollo osseo</a:t>
            </a:r>
            <a:endParaRPr kumimoji="0" sz="1333" b="0" i="0" u="none" strike="noStrike" kern="1200" cap="none" spc="0" normalizeH="0" baseline="0" noProof="0" dirty="0">
              <a:ln>
                <a:noFill/>
              </a:ln>
              <a:solidFill>
                <a:srgbClr val="000000"/>
              </a:solidFill>
              <a:effectLst/>
              <a:uLnTx/>
              <a:uFillTx/>
              <a:latin typeface="GSK Precision Light"/>
              <a:ea typeface="+mn-ea"/>
              <a:cs typeface="Century Gothic"/>
            </a:endParaRPr>
          </a:p>
        </p:txBody>
      </p:sp>
      <p:sp>
        <p:nvSpPr>
          <p:cNvPr id="2" name="Rettangolo 1">
            <a:extLst>
              <a:ext uri="{FF2B5EF4-FFF2-40B4-BE49-F238E27FC236}">
                <a16:creationId xmlns:a16="http://schemas.microsoft.com/office/drawing/2014/main" id="{2D31B486-67B6-EA88-1521-789BB56EA2D7}"/>
              </a:ext>
            </a:extLst>
          </p:cNvPr>
          <p:cNvSpPr/>
          <p:nvPr/>
        </p:nvSpPr>
        <p:spPr bwMode="auto">
          <a:xfrm>
            <a:off x="145232" y="1757675"/>
            <a:ext cx="11900033" cy="5100325"/>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l" eaLnBrk="0" fontAlgn="auto" hangingPunct="0">
              <a:spcBef>
                <a:spcPts val="300"/>
              </a:spcBef>
              <a:spcAft>
                <a:spcPts val="300"/>
              </a:spcAft>
              <a:buClr>
                <a:schemeClr val="tx2"/>
              </a:buClr>
              <a:buSzPct val="110000"/>
            </a:pPr>
            <a:endParaRPr lang="en-US" sz="1600" kern="0" dirty="0" err="1">
              <a:solidFill>
                <a:schemeClr val="tx1"/>
              </a:solidFill>
            </a:endParaRPr>
          </a:p>
        </p:txBody>
      </p:sp>
    </p:spTree>
    <p:extLst>
      <p:ext uri="{BB962C8B-B14F-4D97-AF65-F5344CB8AC3E}">
        <p14:creationId xmlns:p14="http://schemas.microsoft.com/office/powerpoint/2010/main" val="10320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9F9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9C76-5AA9-4600-A1E0-39B9F35B8FD2}"/>
              </a:ext>
            </a:extLst>
          </p:cNvPr>
          <p:cNvSpPr txBox="1">
            <a:spLocks/>
          </p:cNvSpPr>
          <p:nvPr/>
        </p:nvSpPr>
        <p:spPr>
          <a:xfrm>
            <a:off x="7096998" y="4863901"/>
            <a:ext cx="4294991" cy="5816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it-IT" altLang="it-IT" dirty="0">
                <a:solidFill>
                  <a:prstClr val="black"/>
                </a:solidFill>
                <a:latin typeface="Calibri Light" panose="020F0302020204030204"/>
              </a:rPr>
              <a:t>Grazie</a:t>
            </a:r>
            <a:r>
              <a:rPr kumimoji="0" lang="it-IT" altLang="it-IT" sz="4400" b="0" i="0" u="none" strike="noStrike" kern="1200" cap="none" spc="0" normalizeH="0" baseline="0" noProof="0" dirty="0">
                <a:ln>
                  <a:noFill/>
                </a:ln>
                <a:solidFill>
                  <a:prstClr val="black"/>
                </a:solidFill>
                <a:effectLst/>
                <a:uLnTx/>
                <a:uFillTx/>
                <a:latin typeface="Calibri Light" panose="020F0302020204030204"/>
                <a:ea typeface="+mj-ea"/>
                <a:cs typeface="+mj-cs"/>
              </a:rPr>
              <a:t>!</a:t>
            </a:r>
          </a:p>
        </p:txBody>
      </p:sp>
      <p:sp>
        <p:nvSpPr>
          <p:cNvPr id="3" name="Content Placeholder 2">
            <a:extLst>
              <a:ext uri="{FF2B5EF4-FFF2-40B4-BE49-F238E27FC236}">
                <a16:creationId xmlns:a16="http://schemas.microsoft.com/office/drawing/2014/main" id="{7D481B1A-FF2E-4542-A0FE-662178DE0BB0}"/>
              </a:ext>
            </a:extLst>
          </p:cNvPr>
          <p:cNvSpPr txBox="1">
            <a:spLocks/>
          </p:cNvSpPr>
          <p:nvPr/>
        </p:nvSpPr>
        <p:spPr>
          <a:xfrm>
            <a:off x="7460983" y="5541340"/>
            <a:ext cx="4443196" cy="2845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altLang="it-IT" sz="2800" b="1" i="0" u="none" strike="noStrike" kern="1200" cap="none" spc="0" normalizeH="0" baseline="0" noProof="0" dirty="0">
                <a:ln>
                  <a:noFill/>
                </a:ln>
                <a:solidFill>
                  <a:prstClr val="black"/>
                </a:solidFill>
                <a:effectLst/>
                <a:uLnTx/>
                <a:uFillTx/>
                <a:latin typeface="Calibri" panose="020F0502020204030204"/>
                <a:ea typeface="+mn-ea"/>
                <a:cs typeface="+mn-cs"/>
              </a:rPr>
              <a:t>palumbo.ga@gmail.com</a:t>
            </a:r>
          </a:p>
        </p:txBody>
      </p:sp>
      <p:pic>
        <p:nvPicPr>
          <p:cNvPr id="4" name="Immagine 3" descr="Immagine che contiene esterni, cielo, natura, acqua&#10;&#10;Descrizione generata automaticamente">
            <a:extLst>
              <a:ext uri="{FF2B5EF4-FFF2-40B4-BE49-F238E27FC236}">
                <a16:creationId xmlns:a16="http://schemas.microsoft.com/office/drawing/2014/main" id="{B04CE9B9-9CD5-43D8-88A7-CF92479A6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108" y="1227314"/>
            <a:ext cx="4758089" cy="3136415"/>
          </a:xfrm>
          <a:prstGeom prst="rect">
            <a:avLst/>
          </a:prstGeom>
        </p:spPr>
      </p:pic>
      <p:pic>
        <p:nvPicPr>
          <p:cNvPr id="5" name="Immagine 4" descr="Immagine che contiene cielo, esterni, montagna&#10;&#10;Descrizione generata automaticamente">
            <a:extLst>
              <a:ext uri="{FF2B5EF4-FFF2-40B4-BE49-F238E27FC236}">
                <a16:creationId xmlns:a16="http://schemas.microsoft.com/office/drawing/2014/main" id="{C23CA839-789D-463B-8509-5B3BA86EB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1" y="1227314"/>
            <a:ext cx="4932859" cy="3136415"/>
          </a:xfrm>
          <a:prstGeom prst="rect">
            <a:avLst/>
          </a:prstGeom>
        </p:spPr>
      </p:pic>
      <p:pic>
        <p:nvPicPr>
          <p:cNvPr id="6" name="Immagine 5">
            <a:extLst>
              <a:ext uri="{FF2B5EF4-FFF2-40B4-BE49-F238E27FC236}">
                <a16:creationId xmlns:a16="http://schemas.microsoft.com/office/drawing/2014/main" id="{DA23169D-550B-4D0C-9360-0C5A6EF14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796" y="4863900"/>
            <a:ext cx="3242225" cy="1214936"/>
          </a:xfrm>
          <a:prstGeom prst="rect">
            <a:avLst/>
          </a:prstGeom>
        </p:spPr>
      </p:pic>
    </p:spTree>
    <p:extLst>
      <p:ext uri="{BB962C8B-B14F-4D97-AF65-F5344CB8AC3E}">
        <p14:creationId xmlns:p14="http://schemas.microsoft.com/office/powerpoint/2010/main" val="2061059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a:extLst>
              <a:ext uri="{FF2B5EF4-FFF2-40B4-BE49-F238E27FC236}">
                <a16:creationId xmlns:a16="http://schemas.microsoft.com/office/drawing/2014/main" id="{6993F4D6-B6DE-4EFA-A150-80B0E6931345}"/>
              </a:ext>
            </a:extLst>
          </p:cNvPr>
          <p:cNvSpPr>
            <a:spLocks noGrp="1" noChangeArrowheads="1"/>
          </p:cNvSpPr>
          <p:nvPr>
            <p:ph type="title"/>
          </p:nvPr>
        </p:nvSpPr>
        <p:spPr>
          <a:xfrm>
            <a:off x="364889" y="0"/>
            <a:ext cx="11462222" cy="1143265"/>
          </a:xfrm>
        </p:spPr>
        <p:txBody>
          <a:bodyPr/>
          <a:lstStyle/>
          <a:p>
            <a:pPr eaLnBrk="1" hangingPunct="1"/>
            <a:r>
              <a:rPr lang="en-US" altLang="it-IT" sz="4001" dirty="0" err="1">
                <a:solidFill>
                  <a:srgbClr val="002060"/>
                </a:solidFill>
              </a:rPr>
              <a:t>Ematopoiesi</a:t>
            </a:r>
            <a:r>
              <a:rPr lang="en-US" altLang="it-IT" sz="4001" dirty="0">
                <a:solidFill>
                  <a:srgbClr val="002060"/>
                </a:solidFill>
              </a:rPr>
              <a:t>: come </a:t>
            </a:r>
            <a:r>
              <a:rPr lang="en-US" altLang="it-IT" sz="4001" dirty="0" err="1">
                <a:solidFill>
                  <a:srgbClr val="002060"/>
                </a:solidFill>
              </a:rPr>
              <a:t>nascono</a:t>
            </a:r>
            <a:r>
              <a:rPr lang="en-US" altLang="it-IT" sz="4001" dirty="0">
                <a:solidFill>
                  <a:srgbClr val="002060"/>
                </a:solidFill>
              </a:rPr>
              <a:t> le cellule del </a:t>
            </a:r>
            <a:r>
              <a:rPr lang="en-US" altLang="it-IT" sz="4001" dirty="0" err="1">
                <a:solidFill>
                  <a:srgbClr val="002060"/>
                </a:solidFill>
              </a:rPr>
              <a:t>sangue</a:t>
            </a:r>
            <a:endParaRPr lang="en-US" altLang="it-IT" sz="4001" dirty="0">
              <a:solidFill>
                <a:srgbClr val="002060"/>
              </a:solidFill>
            </a:endParaRPr>
          </a:p>
        </p:txBody>
      </p:sp>
      <p:pic>
        <p:nvPicPr>
          <p:cNvPr id="5" name="Immagine 4">
            <a:extLst>
              <a:ext uri="{FF2B5EF4-FFF2-40B4-BE49-F238E27FC236}">
                <a16:creationId xmlns:a16="http://schemas.microsoft.com/office/drawing/2014/main" id="{52B08540-91AA-4AA5-8503-87221221EC90}"/>
              </a:ext>
            </a:extLst>
          </p:cNvPr>
          <p:cNvPicPr>
            <a:picLocks noChangeAspect="1"/>
          </p:cNvPicPr>
          <p:nvPr/>
        </p:nvPicPr>
        <p:blipFill>
          <a:blip r:embed="rId2"/>
          <a:stretch>
            <a:fillRect/>
          </a:stretch>
        </p:blipFill>
        <p:spPr>
          <a:xfrm>
            <a:off x="1728857" y="1429866"/>
            <a:ext cx="8734286" cy="48431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A84C7EA8-CEDB-4470-8D49-75392FD15A0B}"/>
              </a:ext>
            </a:extLst>
          </p:cNvPr>
          <p:cNvPicPr>
            <a:picLocks noChangeAspect="1"/>
          </p:cNvPicPr>
          <p:nvPr/>
        </p:nvPicPr>
        <p:blipFill rotWithShape="1">
          <a:blip r:embed="rId2"/>
          <a:srcRect r="12437"/>
          <a:stretch/>
        </p:blipFill>
        <p:spPr>
          <a:xfrm>
            <a:off x="1929162" y="1518929"/>
            <a:ext cx="8333676" cy="4762278"/>
          </a:xfrm>
          <a:prstGeom prst="rect">
            <a:avLst/>
          </a:prstGeom>
        </p:spPr>
      </p:pic>
      <p:sp>
        <p:nvSpPr>
          <p:cNvPr id="22" name="Rectangle 4">
            <a:extLst>
              <a:ext uri="{FF2B5EF4-FFF2-40B4-BE49-F238E27FC236}">
                <a16:creationId xmlns:a16="http://schemas.microsoft.com/office/drawing/2014/main" id="{576EF860-EBCD-4D78-AEA1-25D0CE1D4C41}"/>
              </a:ext>
            </a:extLst>
          </p:cNvPr>
          <p:cNvSpPr>
            <a:spLocks noGrp="1" noChangeArrowheads="1"/>
          </p:cNvSpPr>
          <p:nvPr>
            <p:ph type="title"/>
          </p:nvPr>
        </p:nvSpPr>
        <p:spPr>
          <a:xfrm>
            <a:off x="364889" y="13203"/>
            <a:ext cx="11462222" cy="1143265"/>
          </a:xfrm>
        </p:spPr>
        <p:txBody>
          <a:bodyPr/>
          <a:lstStyle/>
          <a:p>
            <a:pPr eaLnBrk="1" hangingPunct="1"/>
            <a:r>
              <a:rPr lang="en-US" altLang="it-IT" sz="4001" dirty="0" err="1">
                <a:solidFill>
                  <a:srgbClr val="002060"/>
                </a:solidFill>
              </a:rPr>
              <a:t>Ematopoiesi</a:t>
            </a:r>
            <a:r>
              <a:rPr lang="en-US" altLang="it-IT" sz="4001" dirty="0">
                <a:solidFill>
                  <a:srgbClr val="002060"/>
                </a:solidFill>
              </a:rPr>
              <a:t>: come </a:t>
            </a:r>
            <a:r>
              <a:rPr lang="en-US" altLang="it-IT" sz="4001" dirty="0" err="1">
                <a:solidFill>
                  <a:srgbClr val="002060"/>
                </a:solidFill>
              </a:rPr>
              <a:t>nascono</a:t>
            </a:r>
            <a:r>
              <a:rPr lang="en-US" altLang="it-IT" sz="4001" dirty="0">
                <a:solidFill>
                  <a:srgbClr val="002060"/>
                </a:solidFill>
              </a:rPr>
              <a:t> le cellule del </a:t>
            </a:r>
            <a:r>
              <a:rPr lang="en-US" altLang="it-IT" sz="4001" dirty="0" err="1">
                <a:solidFill>
                  <a:srgbClr val="002060"/>
                </a:solidFill>
              </a:rPr>
              <a:t>sangue</a:t>
            </a:r>
            <a:endParaRPr lang="en-US" altLang="it-IT" sz="4001" dirty="0">
              <a:solidFill>
                <a:srgbClr val="002060"/>
              </a:solidFill>
            </a:endParaRPr>
          </a:p>
        </p:txBody>
      </p:sp>
    </p:spTree>
    <p:extLst>
      <p:ext uri="{BB962C8B-B14F-4D97-AF65-F5344CB8AC3E}">
        <p14:creationId xmlns:p14="http://schemas.microsoft.com/office/powerpoint/2010/main" val="135806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descr="Hematopoiesis and cytokines.jpg">
            <a:extLst>
              <a:ext uri="{FF2B5EF4-FFF2-40B4-BE49-F238E27FC236}">
                <a16:creationId xmlns:a16="http://schemas.microsoft.com/office/drawing/2014/main" id="{399F6DD1-E184-4593-A0B9-FF38B0909C81}"/>
              </a:ext>
            </a:extLst>
          </p:cNvPr>
          <p:cNvPicPr>
            <a:picLocks noChangeAspect="1"/>
          </p:cNvPicPr>
          <p:nvPr/>
        </p:nvPicPr>
        <p:blipFill>
          <a:blip r:embed="rId2">
            <a:extLst>
              <a:ext uri="{28A0092B-C50C-407E-A947-70E740481C1C}">
                <a14:useLocalDpi xmlns:a14="http://schemas.microsoft.com/office/drawing/2010/main" val="0"/>
              </a:ext>
            </a:extLst>
          </a:blip>
          <a:srcRect l="11143" t="1904" r="12000" b="10857"/>
          <a:stretch>
            <a:fillRect/>
          </a:stretch>
        </p:blipFill>
        <p:spPr bwMode="auto">
          <a:xfrm>
            <a:off x="1927514" y="910560"/>
            <a:ext cx="8266545" cy="560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9FA8B2A4-4A45-4BDF-8CFB-FDF49DD8189C}"/>
              </a:ext>
            </a:extLst>
          </p:cNvPr>
          <p:cNvSpPr>
            <a:spLocks noGrp="1" noChangeArrowheads="1"/>
          </p:cNvSpPr>
          <p:nvPr>
            <p:ph type="title"/>
          </p:nvPr>
        </p:nvSpPr>
        <p:spPr>
          <a:xfrm>
            <a:off x="364889" y="13203"/>
            <a:ext cx="11462222" cy="1143265"/>
          </a:xfrm>
        </p:spPr>
        <p:txBody>
          <a:bodyPr/>
          <a:lstStyle/>
          <a:p>
            <a:pPr eaLnBrk="1" hangingPunct="1"/>
            <a:r>
              <a:rPr lang="en-US" altLang="it-IT" sz="4001" dirty="0" err="1">
                <a:solidFill>
                  <a:srgbClr val="002060"/>
                </a:solidFill>
              </a:rPr>
              <a:t>Ematopoiesi</a:t>
            </a:r>
            <a:r>
              <a:rPr lang="en-US" altLang="it-IT" sz="4001" dirty="0">
                <a:solidFill>
                  <a:srgbClr val="002060"/>
                </a:solidFill>
              </a:rPr>
              <a:t>: come </a:t>
            </a:r>
            <a:r>
              <a:rPr lang="en-US" altLang="it-IT" sz="4001" dirty="0" err="1">
                <a:solidFill>
                  <a:srgbClr val="002060"/>
                </a:solidFill>
              </a:rPr>
              <a:t>nascono</a:t>
            </a:r>
            <a:r>
              <a:rPr lang="en-US" altLang="it-IT" sz="4001" dirty="0">
                <a:solidFill>
                  <a:srgbClr val="002060"/>
                </a:solidFill>
              </a:rPr>
              <a:t> le cellule del </a:t>
            </a:r>
            <a:r>
              <a:rPr lang="en-US" altLang="it-IT" sz="4001" dirty="0" err="1">
                <a:solidFill>
                  <a:srgbClr val="002060"/>
                </a:solidFill>
              </a:rPr>
              <a:t>sangue</a:t>
            </a:r>
            <a:endParaRPr lang="en-US" altLang="it-IT" sz="4001" dirty="0">
              <a:solidFill>
                <a:srgbClr val="002060"/>
              </a:solidFill>
            </a:endParaRPr>
          </a:p>
        </p:txBody>
      </p:sp>
      <p:sp>
        <p:nvSpPr>
          <p:cNvPr id="6" name="Rettangolo 5">
            <a:extLst>
              <a:ext uri="{FF2B5EF4-FFF2-40B4-BE49-F238E27FC236}">
                <a16:creationId xmlns:a16="http://schemas.microsoft.com/office/drawing/2014/main" id="{0707CBDB-FF0A-401C-92B4-F64F4DF44CD0}"/>
              </a:ext>
            </a:extLst>
          </p:cNvPr>
          <p:cNvSpPr/>
          <p:nvPr/>
        </p:nvSpPr>
        <p:spPr>
          <a:xfrm>
            <a:off x="2010641" y="3716482"/>
            <a:ext cx="1431636" cy="32327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2E731E3B-0FDF-493E-A5FE-DFD13C795A2D}"/>
              </a:ext>
            </a:extLst>
          </p:cNvPr>
          <p:cNvSpPr/>
          <p:nvPr/>
        </p:nvSpPr>
        <p:spPr>
          <a:xfrm>
            <a:off x="1941369" y="5263572"/>
            <a:ext cx="1431636" cy="32327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9121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4">
            <a:extLst>
              <a:ext uri="{FF2B5EF4-FFF2-40B4-BE49-F238E27FC236}">
                <a16:creationId xmlns:a16="http://schemas.microsoft.com/office/drawing/2014/main" id="{18D408A5-7948-4DB8-BCD1-B15697DEA776}"/>
              </a:ext>
            </a:extLst>
          </p:cNvPr>
          <p:cNvSpPr txBox="1">
            <a:spLocks noChangeArrowheads="1"/>
          </p:cNvSpPr>
          <p:nvPr/>
        </p:nvSpPr>
        <p:spPr bwMode="auto">
          <a:xfrm>
            <a:off x="1565182" y="256665"/>
            <a:ext cx="9061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defTabSz="455613">
              <a:defRPr>
                <a:solidFill>
                  <a:schemeClr val="tx1"/>
                </a:solidFill>
                <a:latin typeface="Arial" panose="020B0604020202020204" pitchFamily="34" charset="0"/>
              </a:defRPr>
            </a:lvl1pPr>
            <a:lvl2pPr marL="37931725" indent="-37474525"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455704"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La produzione dei globuli rossi da parte del midollo osseo </a:t>
            </a:r>
            <a:br>
              <a:rPr kumimoji="0" lang="it-IT" altLang="it-IT"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r>
              <a:rPr kumimoji="0" lang="it-IT" altLang="it-IT"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è regolata dall’ormone eritropoietina</a:t>
            </a:r>
          </a:p>
        </p:txBody>
      </p:sp>
      <p:pic>
        <p:nvPicPr>
          <p:cNvPr id="4" name="Immagine 11" descr="schema-rene.png">
            <a:extLst>
              <a:ext uri="{FF2B5EF4-FFF2-40B4-BE49-F238E27FC236}">
                <a16:creationId xmlns:a16="http://schemas.microsoft.com/office/drawing/2014/main" id="{21F72C70-E5C5-4887-A1DB-A8327EC04620}"/>
              </a:ext>
            </a:extLst>
          </p:cNvPr>
          <p:cNvPicPr>
            <a:picLocks noChangeAspect="1"/>
          </p:cNvPicPr>
          <p:nvPr/>
        </p:nvPicPr>
        <p:blipFill rotWithShape="1">
          <a:blip r:embed="rId2">
            <a:extLst>
              <a:ext uri="{28A0092B-C50C-407E-A947-70E740481C1C}">
                <a14:useLocalDpi xmlns:a14="http://schemas.microsoft.com/office/drawing/2010/main" val="0"/>
              </a:ext>
            </a:extLst>
          </a:blip>
          <a:srcRect l="42287" r="4700"/>
          <a:stretch/>
        </p:blipFill>
        <p:spPr bwMode="auto">
          <a:xfrm>
            <a:off x="2613891" y="1838261"/>
            <a:ext cx="7630461" cy="390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12">
            <a:extLst>
              <a:ext uri="{FF2B5EF4-FFF2-40B4-BE49-F238E27FC236}">
                <a16:creationId xmlns:a16="http://schemas.microsoft.com/office/drawing/2014/main" id="{1B6FE11F-E2CF-4657-8CF3-82025B56F48F}"/>
              </a:ext>
            </a:extLst>
          </p:cNvPr>
          <p:cNvSpPr txBox="1">
            <a:spLocks noChangeArrowheads="1"/>
          </p:cNvSpPr>
          <p:nvPr/>
        </p:nvSpPr>
        <p:spPr bwMode="auto">
          <a:xfrm>
            <a:off x="5923283" y="3388320"/>
            <a:ext cx="29010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37931725" indent="-37474525"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5704"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Produzione</a:t>
            </a:r>
          </a:p>
          <a:p>
            <a:pPr marL="0" marR="0" lvl="0" indent="0" algn="ctr" defTabSz="455704"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 </a:t>
            </a:r>
            <a:r>
              <a:rPr kumimoji="0" lang="it-IT" altLang="it-IT"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eritropoietina</a:t>
            </a:r>
          </a:p>
        </p:txBody>
      </p:sp>
    </p:spTree>
    <p:extLst>
      <p:ext uri="{BB962C8B-B14F-4D97-AF65-F5344CB8AC3E}">
        <p14:creationId xmlns:p14="http://schemas.microsoft.com/office/powerpoint/2010/main" val="739874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frutto, schermata&#10;&#10;Il contenuto generato dall'IA potrebbe non essere corretto.">
            <a:extLst>
              <a:ext uri="{FF2B5EF4-FFF2-40B4-BE49-F238E27FC236}">
                <a16:creationId xmlns:a16="http://schemas.microsoft.com/office/drawing/2014/main" id="{2236A0E3-A76F-70F2-BFE3-296B1844A99A}"/>
              </a:ext>
            </a:extLst>
          </p:cNvPr>
          <p:cNvPicPr>
            <a:picLocks noChangeAspect="1"/>
          </p:cNvPicPr>
          <p:nvPr/>
        </p:nvPicPr>
        <p:blipFill>
          <a:blip r:embed="rId2"/>
          <a:stretch>
            <a:fillRect/>
          </a:stretch>
        </p:blipFill>
        <p:spPr>
          <a:xfrm>
            <a:off x="1931323" y="1309208"/>
            <a:ext cx="8561185" cy="5016789"/>
          </a:xfrm>
          <a:prstGeom prst="rect">
            <a:avLst/>
          </a:prstGeom>
        </p:spPr>
      </p:pic>
      <p:sp>
        <p:nvSpPr>
          <p:cNvPr id="7" name="CasellaDiTesto 4">
            <a:extLst>
              <a:ext uri="{FF2B5EF4-FFF2-40B4-BE49-F238E27FC236}">
                <a16:creationId xmlns:a16="http://schemas.microsoft.com/office/drawing/2014/main" id="{DBBF28AA-5E8B-4FAA-92C9-61A1687B20A0}"/>
              </a:ext>
            </a:extLst>
          </p:cNvPr>
          <p:cNvSpPr txBox="1">
            <a:spLocks noChangeArrowheads="1"/>
          </p:cNvSpPr>
          <p:nvPr/>
        </p:nvSpPr>
        <p:spPr bwMode="auto">
          <a:xfrm>
            <a:off x="443345" y="256672"/>
            <a:ext cx="109635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defTabSz="455613">
              <a:defRPr>
                <a:solidFill>
                  <a:schemeClr val="tx1"/>
                </a:solidFill>
                <a:latin typeface="Arial" panose="020B0604020202020204" pitchFamily="34" charset="0"/>
              </a:defRPr>
            </a:lvl1pPr>
            <a:lvl2pPr marL="37931725" indent="-37474525"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455704" rtl="0" eaLnBrk="1" fontAlgn="base" latinLnBrk="0" hangingPunct="1">
              <a:lnSpc>
                <a:spcPct val="100000"/>
              </a:lnSpc>
              <a:spcBef>
                <a:spcPct val="0"/>
              </a:spcBef>
              <a:spcAft>
                <a:spcPct val="0"/>
              </a:spcAft>
              <a:buClrTx/>
              <a:buSzTx/>
              <a:buFontTx/>
              <a:buNone/>
              <a:tabLst/>
              <a:defRPr/>
            </a:pPr>
            <a:r>
              <a:rPr kumimoji="0" lang="it-IT" altLang="it-IT"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La produzione dei globuli rossi da parte del midollo osseo è regolata dall’ormone eritropoietina, che viene prodotto dal rene in funzione dei livelli di ossigeno</a:t>
            </a:r>
          </a:p>
        </p:txBody>
      </p:sp>
    </p:spTree>
    <p:extLst>
      <p:ext uri="{BB962C8B-B14F-4D97-AF65-F5344CB8AC3E}">
        <p14:creationId xmlns:p14="http://schemas.microsoft.com/office/powerpoint/2010/main" val="3193581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4">
            <a:extLst>
              <a:ext uri="{FF2B5EF4-FFF2-40B4-BE49-F238E27FC236}">
                <a16:creationId xmlns:a16="http://schemas.microsoft.com/office/drawing/2014/main" id="{DBBF28AA-5E8B-4FAA-92C9-61A1687B20A0}"/>
              </a:ext>
            </a:extLst>
          </p:cNvPr>
          <p:cNvSpPr txBox="1">
            <a:spLocks noChangeArrowheads="1"/>
          </p:cNvSpPr>
          <p:nvPr/>
        </p:nvSpPr>
        <p:spPr bwMode="auto">
          <a:xfrm>
            <a:off x="512237" y="256672"/>
            <a:ext cx="9061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defTabSz="455613">
              <a:defRPr>
                <a:solidFill>
                  <a:schemeClr val="tx1"/>
                </a:solidFill>
                <a:latin typeface="Arial" panose="020B0604020202020204" pitchFamily="34" charset="0"/>
              </a:defRPr>
            </a:lvl1pPr>
            <a:lvl2pPr marL="37931725" indent="-37474525"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455704"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Eritropoietina endogena e ricombinante</a:t>
            </a:r>
          </a:p>
        </p:txBody>
      </p:sp>
      <p:pic>
        <p:nvPicPr>
          <p:cNvPr id="6" name="Immagine 5">
            <a:extLst>
              <a:ext uri="{FF2B5EF4-FFF2-40B4-BE49-F238E27FC236}">
                <a16:creationId xmlns:a16="http://schemas.microsoft.com/office/drawing/2014/main" id="{7DD4F01E-CA75-4045-8EAD-D902C69DB5A3}"/>
              </a:ext>
            </a:extLst>
          </p:cNvPr>
          <p:cNvPicPr>
            <a:picLocks noChangeAspect="1"/>
          </p:cNvPicPr>
          <p:nvPr/>
        </p:nvPicPr>
        <p:blipFill>
          <a:blip r:embed="rId2"/>
          <a:stretch>
            <a:fillRect/>
          </a:stretch>
        </p:blipFill>
        <p:spPr>
          <a:xfrm>
            <a:off x="3578772" y="735805"/>
            <a:ext cx="5163760" cy="5816088"/>
          </a:xfrm>
          <a:prstGeom prst="rect">
            <a:avLst/>
          </a:prstGeom>
        </p:spPr>
      </p:pic>
      <p:pic>
        <p:nvPicPr>
          <p:cNvPr id="8" name="Immagine 7">
            <a:extLst>
              <a:ext uri="{FF2B5EF4-FFF2-40B4-BE49-F238E27FC236}">
                <a16:creationId xmlns:a16="http://schemas.microsoft.com/office/drawing/2014/main" id="{05B78996-583D-4137-B3EC-1A140DE4817C}"/>
              </a:ext>
            </a:extLst>
          </p:cNvPr>
          <p:cNvPicPr>
            <a:picLocks noChangeAspect="1"/>
          </p:cNvPicPr>
          <p:nvPr/>
        </p:nvPicPr>
        <p:blipFill>
          <a:blip r:embed="rId3"/>
          <a:stretch>
            <a:fillRect/>
          </a:stretch>
        </p:blipFill>
        <p:spPr>
          <a:xfrm>
            <a:off x="3569536" y="735805"/>
            <a:ext cx="5175953" cy="5816088"/>
          </a:xfrm>
          <a:prstGeom prst="rect">
            <a:avLst/>
          </a:prstGeom>
        </p:spPr>
      </p:pic>
    </p:spTree>
    <p:extLst>
      <p:ext uri="{BB962C8B-B14F-4D97-AF65-F5344CB8AC3E}">
        <p14:creationId xmlns:p14="http://schemas.microsoft.com/office/powerpoint/2010/main" val="40495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4">
            <a:extLst>
              <a:ext uri="{FF2B5EF4-FFF2-40B4-BE49-F238E27FC236}">
                <a16:creationId xmlns:a16="http://schemas.microsoft.com/office/drawing/2014/main" id="{730F59B9-48D3-1901-1704-730AB5FA27A2}"/>
              </a:ext>
            </a:extLst>
          </p:cNvPr>
          <p:cNvSpPr>
            <a:spLocks noGrp="1" noChangeArrowheads="1"/>
          </p:cNvSpPr>
          <p:nvPr>
            <p:ph type="title"/>
          </p:nvPr>
        </p:nvSpPr>
        <p:spPr>
          <a:xfrm>
            <a:off x="1847850" y="188913"/>
            <a:ext cx="8712200" cy="647700"/>
          </a:xfrm>
        </p:spPr>
        <p:txBody>
          <a:bodyPr vert="horz" wrap="square" lIns="90000" tIns="45000" rIns="90000" bIns="45000" numCol="1" rtlCol="0" anchor="b" anchorCtr="0" compatLnSpc="1">
            <a:prstTxWarp prst="textNoShape">
              <a:avLst/>
            </a:prstTxWarp>
            <a:normAutofit/>
          </a:bodyPr>
          <a:lstStyle/>
          <a:p>
            <a:pPr eaLnBrk="1" fontAlgn="auto" hangingPunct="1">
              <a:spcAft>
                <a:spcPts val="0"/>
              </a:spcAft>
              <a:defRPr/>
            </a:pPr>
            <a:r>
              <a:rPr lang="it-IT" sz="4000" dirty="0">
                <a:solidFill>
                  <a:srgbClr val="002060"/>
                </a:solidFill>
                <a:ea typeface="+mn-ea"/>
                <a:cs typeface="+mn-cs"/>
              </a:rPr>
              <a:t>Come si può trattare l’anemia nella MF?</a:t>
            </a:r>
          </a:p>
        </p:txBody>
      </p:sp>
      <p:sp>
        <p:nvSpPr>
          <p:cNvPr id="60419" name="Text Box 5">
            <a:extLst>
              <a:ext uri="{FF2B5EF4-FFF2-40B4-BE49-F238E27FC236}">
                <a16:creationId xmlns:a16="http://schemas.microsoft.com/office/drawing/2014/main" id="{EF848722-F450-DA18-F836-8454ACD47800}"/>
              </a:ext>
            </a:extLst>
          </p:cNvPr>
          <p:cNvSpPr txBox="1">
            <a:spLocks noChangeArrowheads="1"/>
          </p:cNvSpPr>
          <p:nvPr/>
        </p:nvSpPr>
        <p:spPr bwMode="auto">
          <a:xfrm>
            <a:off x="1919288" y="4524123"/>
            <a:ext cx="8640762" cy="2062103"/>
          </a:xfrm>
          <a:prstGeom prst="rect">
            <a:avLst/>
          </a:prstGeom>
          <a:ln>
            <a:solidFill>
              <a:schemeClr val="tx1"/>
            </a:solidFill>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buClr>
                <a:srgbClr val="000066"/>
              </a:buClr>
              <a:defRPr/>
            </a:pPr>
            <a:r>
              <a:rPr lang="it-IT" sz="2000" b="1" dirty="0">
                <a:solidFill>
                  <a:prstClr val="white"/>
                </a:solidFill>
                <a:latin typeface="Calibri"/>
              </a:rPr>
              <a:t>Talidomide/Lenalidomide/Pomalidomide</a:t>
            </a:r>
            <a:endParaRPr lang="it-IT" sz="2000" b="1" dirty="0">
              <a:solidFill>
                <a:prstClr val="white"/>
              </a:solidFill>
              <a:latin typeface="Calibri"/>
              <a:cs typeface="Arial" pitchFamily="34" charset="0"/>
            </a:endParaRPr>
          </a:p>
          <a:p>
            <a:pPr marL="457200" indent="-457200">
              <a:spcBef>
                <a:spcPct val="50000"/>
              </a:spcBef>
              <a:buClr>
                <a:prstClr val="white"/>
              </a:buClr>
              <a:buFont typeface="+mj-lt"/>
              <a:buAutoNum type="arabicPeriod"/>
              <a:defRPr/>
            </a:pPr>
            <a:r>
              <a:rPr lang="it-IT" b="1" dirty="0">
                <a:solidFill>
                  <a:prstClr val="white"/>
                </a:solidFill>
                <a:latin typeface="Calibri"/>
                <a:cs typeface="Arial" pitchFamily="34" charset="0"/>
              </a:rPr>
              <a:t>Modula il microambiente midollare favorendo la produzione di globuli rossi</a:t>
            </a:r>
          </a:p>
          <a:p>
            <a:pPr marL="457200" indent="-457200">
              <a:spcBef>
                <a:spcPct val="50000"/>
              </a:spcBef>
              <a:buClr>
                <a:prstClr val="white"/>
              </a:buClr>
              <a:buFont typeface="+mj-lt"/>
              <a:buAutoNum type="arabicPeriod"/>
              <a:defRPr/>
            </a:pPr>
            <a:r>
              <a:rPr lang="it-IT" b="1" dirty="0">
                <a:solidFill>
                  <a:prstClr val="white"/>
                </a:solidFill>
                <a:latin typeface="Calibri"/>
                <a:cs typeface="Arial" pitchFamily="34" charset="0"/>
              </a:rPr>
              <a:t>Talidomide ± steroidi </a:t>
            </a:r>
            <a:r>
              <a:rPr lang="it-IT" dirty="0">
                <a:solidFill>
                  <a:prstClr val="white"/>
                </a:solidFill>
                <a:latin typeface="Calibri"/>
                <a:cs typeface="Arial" pitchFamily="34" charset="0"/>
              </a:rPr>
              <a:t> migliora l’anemia, piastrinopenia e/o splenomegalia in </a:t>
            </a:r>
            <a:r>
              <a:rPr lang="it-IT" dirty="0">
                <a:solidFill>
                  <a:prstClr val="white"/>
                </a:solidFill>
                <a:latin typeface="Calibri"/>
                <a:cs typeface="Arial" pitchFamily="34" charset="0"/>
                <a:sym typeface="Symbol" pitchFamily="18" charset="2"/>
              </a:rPr>
              <a:t></a:t>
            </a:r>
            <a:r>
              <a:rPr lang="it-IT" dirty="0">
                <a:solidFill>
                  <a:prstClr val="white"/>
                </a:solidFill>
                <a:latin typeface="Calibri"/>
                <a:cs typeface="Arial" pitchFamily="34" charset="0"/>
              </a:rPr>
              <a:t> 20% </a:t>
            </a:r>
          </a:p>
          <a:p>
            <a:pPr marL="457200" indent="-457200">
              <a:spcBef>
                <a:spcPct val="50000"/>
              </a:spcBef>
              <a:buClr>
                <a:prstClr val="white"/>
              </a:buClr>
              <a:buFont typeface="+mj-lt"/>
              <a:buAutoNum type="arabicPeriod"/>
              <a:defRPr/>
            </a:pPr>
            <a:r>
              <a:rPr lang="it-IT" b="1" dirty="0">
                <a:solidFill>
                  <a:prstClr val="white"/>
                </a:solidFill>
                <a:latin typeface="Calibri"/>
                <a:cs typeface="Arial" pitchFamily="34" charset="0"/>
              </a:rPr>
              <a:t>Le risposte sono più frequenti </a:t>
            </a:r>
            <a:r>
              <a:rPr lang="it-IT" dirty="0">
                <a:solidFill>
                  <a:prstClr val="white"/>
                </a:solidFill>
                <a:latin typeface="Calibri"/>
                <a:cs typeface="Arial" pitchFamily="34" charset="0"/>
              </a:rPr>
              <a:t>(fino al 40%) per i pazienti senza splenomegalia </a:t>
            </a:r>
          </a:p>
          <a:p>
            <a:pPr marL="457200" indent="-457200">
              <a:spcBef>
                <a:spcPct val="50000"/>
              </a:spcBef>
              <a:buClr>
                <a:prstClr val="white"/>
              </a:buClr>
              <a:buFont typeface="+mj-lt"/>
              <a:buAutoNum type="arabicPeriod"/>
              <a:defRPr/>
            </a:pPr>
            <a:r>
              <a:rPr lang="it-IT" b="1" dirty="0">
                <a:solidFill>
                  <a:prstClr val="white"/>
                </a:solidFill>
                <a:latin typeface="Calibri"/>
                <a:cs typeface="Arial" pitchFamily="34" charset="0"/>
              </a:rPr>
              <a:t>Tossicità: </a:t>
            </a:r>
            <a:r>
              <a:rPr lang="it-IT" dirty="0">
                <a:solidFill>
                  <a:prstClr val="white"/>
                </a:solidFill>
                <a:latin typeface="Calibri"/>
                <a:cs typeface="Arial" pitchFamily="34" charset="0"/>
              </a:rPr>
              <a:t>piastrinopenia, neuropatia periferica e aumentato rischio trombotico</a:t>
            </a:r>
          </a:p>
        </p:txBody>
      </p:sp>
      <p:sp>
        <p:nvSpPr>
          <p:cNvPr id="5" name="Text Box 5">
            <a:extLst>
              <a:ext uri="{FF2B5EF4-FFF2-40B4-BE49-F238E27FC236}">
                <a16:creationId xmlns:a16="http://schemas.microsoft.com/office/drawing/2014/main" id="{D0A53B7B-F9CB-AD11-1C72-7682FB6B212F}"/>
              </a:ext>
            </a:extLst>
          </p:cNvPr>
          <p:cNvSpPr txBox="1">
            <a:spLocks noChangeArrowheads="1"/>
          </p:cNvSpPr>
          <p:nvPr/>
        </p:nvSpPr>
        <p:spPr bwMode="auto">
          <a:xfrm>
            <a:off x="1919288" y="1106546"/>
            <a:ext cx="8640762" cy="1231106"/>
          </a:xfrm>
          <a:prstGeom prst="rect">
            <a:avLst/>
          </a:prstGeom>
          <a:ln>
            <a:solidFill>
              <a:schemeClr val="tx1"/>
            </a:solidFill>
            <a:headEnd/>
            <a:tailEnd/>
          </a:ln>
        </p:spPr>
        <p:style>
          <a:lnRef idx="0">
            <a:schemeClr val="accent4"/>
          </a:lnRef>
          <a:fillRef idx="3">
            <a:schemeClr val="accent4"/>
          </a:fillRef>
          <a:effectRef idx="3">
            <a:schemeClr val="accent4"/>
          </a:effectRef>
          <a:fontRef idx="minor">
            <a:schemeClr val="lt1"/>
          </a:fontRef>
        </p:style>
        <p:txBody>
          <a:bodyPr>
            <a:spAutoFit/>
          </a:bodyPr>
          <a:lstStyle>
            <a:defPPr>
              <a:defRPr lang="it-IT"/>
            </a:defPPr>
            <a:lvl1pPr algn="ctr" fontAlgn="base">
              <a:spcBef>
                <a:spcPct val="50000"/>
              </a:spcBef>
              <a:spcAft>
                <a:spcPct val="0"/>
              </a:spcAft>
              <a:buClr>
                <a:srgbClr val="000066"/>
              </a:buClr>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prstClr val="white"/>
              </a:buClr>
              <a:defRPr/>
            </a:pPr>
            <a:r>
              <a:rPr lang="it-IT" dirty="0">
                <a:solidFill>
                  <a:prstClr val="white"/>
                </a:solidFill>
                <a:latin typeface="Calibri"/>
              </a:rPr>
              <a:t>Eritropoietina</a:t>
            </a:r>
            <a:endParaRPr lang="it-IT" dirty="0">
              <a:solidFill>
                <a:prstClr val="white"/>
              </a:solidFill>
              <a:latin typeface="Calibri"/>
              <a:cs typeface="Arial" pitchFamily="34" charset="0"/>
            </a:endParaRPr>
          </a:p>
          <a:p>
            <a:pPr marL="457200" indent="-457200" algn="l">
              <a:buClr>
                <a:prstClr val="white"/>
              </a:buClr>
              <a:buFont typeface="+mj-lt"/>
              <a:buAutoNum type="arabicPeriod"/>
              <a:defRPr/>
            </a:pPr>
            <a:r>
              <a:rPr lang="it-IT" sz="1800" dirty="0">
                <a:solidFill>
                  <a:prstClr val="white"/>
                </a:solidFill>
                <a:latin typeface="Calibri"/>
                <a:cs typeface="Arial" pitchFamily="34" charset="0"/>
              </a:rPr>
              <a:t>Risposte in circa il 20-60% dei casi, spesso transitorie (durata: 1 anno)</a:t>
            </a:r>
          </a:p>
          <a:p>
            <a:pPr marL="457200" indent="-457200" algn="l">
              <a:buClr>
                <a:prstClr val="white"/>
              </a:buClr>
              <a:buFont typeface="+mj-lt"/>
              <a:buAutoNum type="arabicPeriod"/>
              <a:defRPr/>
            </a:pPr>
            <a:r>
              <a:rPr lang="it-IT" sz="1800" dirty="0">
                <a:solidFill>
                  <a:prstClr val="white"/>
                </a:solidFill>
                <a:latin typeface="Calibri"/>
                <a:cs typeface="Arial" pitchFamily="34" charset="0"/>
              </a:rPr>
              <a:t>Migliori risposte nei pazienti con bassi livelli di EPO (&lt;125 mU/</a:t>
            </a:r>
            <a:r>
              <a:rPr lang="it-IT" sz="1800" dirty="0" err="1">
                <a:solidFill>
                  <a:prstClr val="white"/>
                </a:solidFill>
                <a:latin typeface="Calibri"/>
                <a:cs typeface="Arial" pitchFamily="34" charset="0"/>
              </a:rPr>
              <a:t>mL</a:t>
            </a:r>
            <a:r>
              <a:rPr lang="it-IT" sz="1800" dirty="0">
                <a:solidFill>
                  <a:prstClr val="white"/>
                </a:solidFill>
                <a:latin typeface="Calibri"/>
                <a:cs typeface="Arial" pitchFamily="34" charset="0"/>
              </a:rPr>
              <a:t>)</a:t>
            </a:r>
          </a:p>
        </p:txBody>
      </p:sp>
      <p:sp>
        <p:nvSpPr>
          <p:cNvPr id="6" name="Text Box 5">
            <a:extLst>
              <a:ext uri="{FF2B5EF4-FFF2-40B4-BE49-F238E27FC236}">
                <a16:creationId xmlns:a16="http://schemas.microsoft.com/office/drawing/2014/main" id="{2C7C8E53-D159-1907-3B11-E3E56C16D13B}"/>
              </a:ext>
            </a:extLst>
          </p:cNvPr>
          <p:cNvSpPr txBox="1">
            <a:spLocks noChangeArrowheads="1"/>
          </p:cNvSpPr>
          <p:nvPr/>
        </p:nvSpPr>
        <p:spPr bwMode="auto">
          <a:xfrm>
            <a:off x="1919288" y="2607585"/>
            <a:ext cx="8640762" cy="1646605"/>
          </a:xfrm>
          <a:prstGeom prst="rect">
            <a:avLst/>
          </a:prstGeom>
          <a:ln>
            <a:solidFill>
              <a:schemeClr val="tx1"/>
            </a:solidFill>
            <a:headEnd/>
            <a:tailEnd/>
          </a:ln>
        </p:spPr>
        <p:style>
          <a:lnRef idx="0">
            <a:schemeClr val="accent1"/>
          </a:lnRef>
          <a:fillRef idx="3">
            <a:schemeClr val="accent1"/>
          </a:fillRef>
          <a:effectRef idx="3">
            <a:schemeClr val="accent1"/>
          </a:effectRef>
          <a:fontRef idx="minor">
            <a:schemeClr val="lt1"/>
          </a:fontRef>
        </p:style>
        <p:txBody>
          <a:bodyPr>
            <a:spAutoFit/>
          </a:bodyPr>
          <a:lstStyle>
            <a:defPPr>
              <a:defRPr lang="it-IT"/>
            </a:defPPr>
            <a:lvl1pPr algn="ctr" fontAlgn="base">
              <a:spcBef>
                <a:spcPct val="50000"/>
              </a:spcBef>
              <a:spcAft>
                <a:spcPct val="0"/>
              </a:spcAft>
              <a:buClr>
                <a:srgbClr val="000066"/>
              </a:buClr>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prstClr val="white"/>
              </a:buClr>
              <a:defRPr/>
            </a:pPr>
            <a:r>
              <a:rPr lang="it-IT" dirty="0">
                <a:solidFill>
                  <a:prstClr val="white"/>
                </a:solidFill>
                <a:latin typeface="Calibri"/>
                <a:cs typeface="Arial" pitchFamily="34" charset="0"/>
              </a:rPr>
              <a:t>Danazolo (androgeni)</a:t>
            </a:r>
          </a:p>
          <a:p>
            <a:pPr marL="457200" indent="-457200" algn="l">
              <a:buClr>
                <a:prstClr val="white"/>
              </a:buClr>
              <a:buFont typeface="+mj-lt"/>
              <a:buAutoNum type="arabicPeriod"/>
              <a:defRPr/>
            </a:pPr>
            <a:r>
              <a:rPr lang="it-IT" sz="1800" dirty="0">
                <a:solidFill>
                  <a:prstClr val="white"/>
                </a:solidFill>
                <a:latin typeface="Calibri"/>
                <a:cs typeface="Arial" pitchFamily="34" charset="0"/>
              </a:rPr>
              <a:t>Risposte in circa il 40% dei casi, spesso transitorie (durata: 1 anno)</a:t>
            </a:r>
          </a:p>
          <a:p>
            <a:pPr marL="457200" indent="-457200" algn="l">
              <a:buClr>
                <a:prstClr val="white"/>
              </a:buClr>
              <a:buFont typeface="+mj-lt"/>
              <a:buAutoNum type="arabicPeriod"/>
              <a:defRPr/>
            </a:pPr>
            <a:r>
              <a:rPr lang="it-IT" sz="1800" dirty="0">
                <a:solidFill>
                  <a:prstClr val="white"/>
                </a:solidFill>
                <a:latin typeface="Calibri"/>
                <a:cs typeface="Arial" pitchFamily="34" charset="0"/>
              </a:rPr>
              <a:t>Migliori risposte nei pazienti senza splenomegalia massiva</a:t>
            </a:r>
          </a:p>
          <a:p>
            <a:pPr marL="457200" indent="-457200" algn="l">
              <a:buClr>
                <a:prstClr val="white"/>
              </a:buClr>
              <a:buFont typeface="+mj-lt"/>
              <a:buAutoNum type="arabicPeriod"/>
              <a:defRPr/>
            </a:pPr>
            <a:r>
              <a:rPr lang="it-IT" sz="1800" dirty="0">
                <a:solidFill>
                  <a:prstClr val="white"/>
                </a:solidFill>
                <a:cs typeface="Arial" pitchFamily="34" charset="0"/>
              </a:rPr>
              <a:t>Monitorare </a:t>
            </a:r>
            <a:r>
              <a:rPr lang="it-IT" sz="1800" dirty="0">
                <a:solidFill>
                  <a:prstClr val="white"/>
                </a:solidFill>
                <a:latin typeface="Calibri"/>
                <a:cs typeface="Arial" pitchFamily="34" charset="0"/>
              </a:rPr>
              <a:t>la funzione epatica. Irsutismo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Times Roman"/>
        <a:ea typeface="Times Roman"/>
        <a:cs typeface="Times Roman"/>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GSK ">
  <a:themeElements>
    <a:clrScheme name="GSK_Template_2022">
      <a:dk1>
        <a:srgbClr val="000000"/>
      </a:dk1>
      <a:lt1>
        <a:srgbClr val="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959595"/>
      </a:folHlink>
    </a:clrScheme>
    <a:fontScheme name="GSK Custom Font">
      <a:majorFont>
        <a:latin typeface="GSK Precision Light"/>
        <a:ea typeface=""/>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GSK Precision Light"/>
        <a:ea typeface=""/>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algn="l" eaLnBrk="0" fontAlgn="auto" hangingPunct="0">
          <a:spcBef>
            <a:spcPts val="300"/>
          </a:spcBef>
          <a:spcAft>
            <a:spcPts val="300"/>
          </a:spcAft>
          <a:buClr>
            <a:schemeClr val="tx2"/>
          </a:buClr>
          <a:buSzPct val="110000"/>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noAutofit/>
      </a:bodyPr>
      <a:lstStyle>
        <a:defPPr algn="l">
          <a:spcBef>
            <a:spcPts val="300"/>
          </a:spcBef>
          <a:spcAft>
            <a:spcPts val="300"/>
          </a:spcAft>
          <a:buClr>
            <a:schemeClr val="tx2"/>
          </a:buClr>
          <a:buSzPct val="110000"/>
          <a:defRPr sz="1600" dirty="0" err="1" smtClean="0"/>
        </a:defPPr>
      </a:lstStyle>
    </a:txDef>
  </a:objectDefaults>
  <a:extraClrSchemeLst/>
  <a:custClrLst>
    <a:custClr name="Custom Color 1">
      <a:srgbClr val="6658A6"/>
    </a:custClr>
    <a:custClr name="Custom Color 2">
      <a:srgbClr val="E21860"/>
    </a:custClr>
    <a:custClr name="Custom Color 3">
      <a:srgbClr val="69B445"/>
    </a:custClr>
    <a:custClr name="Custom Color 4">
      <a:srgbClr val="244EA2"/>
    </a:custClr>
    <a:custClr name="Custom Color 5">
      <a:srgbClr val="FFC709"/>
    </a:custClr>
    <a:custClr name="Custom Color 6">
      <a:srgbClr val="DC4133"/>
    </a:custClr>
    <a:custClr name="Custom Color 7">
      <a:srgbClr val="00B8AD"/>
    </a:custClr>
    <a:custClr name="BLANK">
      <a:srgbClr val="FFFFFF"/>
    </a:custClr>
    <a:custClr name="BLANK">
      <a:srgbClr val="FFFFFF"/>
    </a:custClr>
    <a:custClr name="BLANK">
      <a:srgbClr val="FFFFFF"/>
    </a:custClr>
    <a:custClr name="Custom Color 11">
      <a:srgbClr val="522E91"/>
    </a:custClr>
    <a:custClr name="Custom Color 12">
      <a:srgbClr val="862045"/>
    </a:custClr>
    <a:custClr name="Custom Color 13">
      <a:srgbClr val="436632"/>
    </a:custClr>
    <a:custClr name="Custom Color 14">
      <a:srgbClr val="263970"/>
    </a:custClr>
    <a:custClr name="Custom Color 15">
      <a:srgbClr val="C1A42B"/>
    </a:custClr>
    <a:custClr name="Custom Color 16">
      <a:srgbClr val="983728"/>
    </a:custClr>
    <a:custClr name="Custom Color 17">
      <a:srgbClr val="02736E"/>
    </a:custClr>
    <a:custClr name="BLANK">
      <a:srgbClr val="FFFFFF"/>
    </a:custClr>
    <a:custClr name="BLANK">
      <a:srgbClr val="FFFFFF"/>
    </a:custClr>
    <a:custClr name="BLANK">
      <a:srgbClr val="FFFFFF"/>
    </a:custClr>
    <a:custClr name="Custom Color 21">
      <a:srgbClr val="AB95C7"/>
    </a:custClr>
    <a:custClr name="Custom Color 22">
      <a:srgbClr val="CA8E9E"/>
    </a:custClr>
    <a:custClr name="Custom Color 23">
      <a:srgbClr val="85A977"/>
    </a:custClr>
    <a:custClr name="Custom Color 24">
      <a:srgbClr val="6F8CC7"/>
    </a:custClr>
    <a:custClr name="Custom Color 25">
      <a:srgbClr val="E2CC8F"/>
    </a:custClr>
    <a:custClr name="Custom Color 26">
      <a:srgbClr val="D6A197"/>
    </a:custClr>
    <a:custClr name="Custom Color 27">
      <a:srgbClr val="72ABA3"/>
    </a:custClr>
  </a:custClrLst>
  <a:extLst>
    <a:ext uri="{05A4C25C-085E-4340-85A3-A5531E510DB2}">
      <thm15:themeFamily xmlns:thm15="http://schemas.microsoft.com/office/thememl/2012/main" name="Presentation2" id="{2CCEA69F-9A83-4713-B098-4C3E7B4713D6}" vid="{FDEC224D-3FC6-4BB4-8AC3-9C9E89EC1535}"/>
    </a:ext>
  </a:extLst>
</a:theme>
</file>

<file path=ppt/theme/theme1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WebCastLessons">
  <a:themeElements>
    <a:clrScheme name="">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ebCastLess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ebCastLess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ebCastLess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ebCastLess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ebCastLess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ebCastLess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ebCastLess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ebCastLesson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ebCastLess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ebCastLess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ebCastLess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ebCastLess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ebCastLess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INTERN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1194</Words>
  <Application>Microsoft Office PowerPoint</Application>
  <PresentationFormat>Widescreen</PresentationFormat>
  <Paragraphs>163</Paragraphs>
  <Slides>22</Slides>
  <Notes>6</Notes>
  <HiddenSlides>0</HiddenSlides>
  <MMClips>0</MMClips>
  <ScaleCrop>false</ScaleCrop>
  <HeadingPairs>
    <vt:vector size="8" baseType="variant">
      <vt:variant>
        <vt:lpstr>Caratteri utilizzati</vt:lpstr>
      </vt:variant>
      <vt:variant>
        <vt:i4>10</vt:i4>
      </vt:variant>
      <vt:variant>
        <vt:lpstr>Tema</vt:lpstr>
      </vt:variant>
      <vt:variant>
        <vt:i4>13</vt:i4>
      </vt:variant>
      <vt:variant>
        <vt:lpstr>Server OLE incorporati</vt:lpstr>
      </vt:variant>
      <vt:variant>
        <vt:i4>1</vt:i4>
      </vt:variant>
      <vt:variant>
        <vt:lpstr>Titoli diapositive</vt:lpstr>
      </vt:variant>
      <vt:variant>
        <vt:i4>22</vt:i4>
      </vt:variant>
    </vt:vector>
  </HeadingPairs>
  <TitlesOfParts>
    <vt:vector size="46" baseType="lpstr">
      <vt:lpstr>PMingLiU</vt:lpstr>
      <vt:lpstr>SimSun</vt:lpstr>
      <vt:lpstr>Aptos</vt:lpstr>
      <vt:lpstr>Arial</vt:lpstr>
      <vt:lpstr>Calibri</vt:lpstr>
      <vt:lpstr>Calibri Light</vt:lpstr>
      <vt:lpstr>GSK Precision Light</vt:lpstr>
      <vt:lpstr>Noto Sans</vt:lpstr>
      <vt:lpstr>Times Roman</vt:lpstr>
      <vt:lpstr>Wingdings</vt:lpstr>
      <vt:lpstr>Default Design</vt:lpstr>
      <vt:lpstr>2_Tema di Office</vt:lpstr>
      <vt:lpstr>5_Tema di Office</vt:lpstr>
      <vt:lpstr>Personalizza struttura</vt:lpstr>
      <vt:lpstr>4_Tema di Office</vt:lpstr>
      <vt:lpstr>7_Tema di Office</vt:lpstr>
      <vt:lpstr>WebCastLessons</vt:lpstr>
      <vt:lpstr>9_Tema di Office</vt:lpstr>
      <vt:lpstr>INTERNO</vt:lpstr>
      <vt:lpstr>5_Personalizza struttura</vt:lpstr>
      <vt:lpstr>13_Tema di Office</vt:lpstr>
      <vt:lpstr>12_Tema di Office</vt:lpstr>
      <vt:lpstr>1_GSK </vt:lpstr>
      <vt:lpstr>think-cell Slide</vt:lpstr>
      <vt:lpstr>Presentazione standard di PowerPoint</vt:lpstr>
      <vt:lpstr>Ematopoiesi: dove nasce il sangue</vt:lpstr>
      <vt:lpstr>Ematopoiesi: come nascono le cellule del sangue</vt:lpstr>
      <vt:lpstr>Ematopoiesi: come nascono le cellule del sangue</vt:lpstr>
      <vt:lpstr>Ematopoiesi: come nascono le cellule del sangue</vt:lpstr>
      <vt:lpstr>Presentazione standard di PowerPoint</vt:lpstr>
      <vt:lpstr>Presentazione standard di PowerPoint</vt:lpstr>
      <vt:lpstr>Presentazione standard di PowerPoint</vt:lpstr>
      <vt:lpstr>Come si può trattare l’anemia nella MF?</vt:lpstr>
      <vt:lpstr>Luspatercept: una nuova opportunità per il trattamento dell’anemia</vt:lpstr>
      <vt:lpstr>Presentazione standard di PowerPoint</vt:lpstr>
      <vt:lpstr>Ruxolitinib e Fedratinib sono inibitori JAK chinasi approvati per il trattamento della MF</vt:lpstr>
      <vt:lpstr>Presentazione standard di PowerPoint</vt:lpstr>
      <vt:lpstr>Livelli di emoglobina nei pazienti trattati con Ruxolitinib</vt:lpstr>
      <vt:lpstr>Trasfusioni di globuli rossi nei pazienti trattati con Ruxolitinib</vt:lpstr>
      <vt:lpstr>Presentazione standard di PowerPoint</vt:lpstr>
      <vt:lpstr>Anemia e Inflammazione</vt:lpstr>
      <vt:lpstr>Epcidina e Ferro sono in antitesi</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Giuseppe Palumbo</cp:lastModifiedBy>
  <cp:revision>42</cp:revision>
  <dcterms:created xsi:type="dcterms:W3CDTF">2024-05-10T07:22:22Z</dcterms:created>
  <dcterms:modified xsi:type="dcterms:W3CDTF">2025-05-17T07:47:32Z</dcterms:modified>
</cp:coreProperties>
</file>